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58" r:id="rId4"/>
    <p:sldId id="259" r:id="rId5"/>
    <p:sldId id="260" r:id="rId6"/>
    <p:sldId id="261" r:id="rId7"/>
    <p:sldId id="263" r:id="rId8"/>
    <p:sldId id="264" r:id="rId9"/>
    <p:sldId id="262" r:id="rId10"/>
    <p:sldId id="265" r:id="rId11"/>
    <p:sldId id="267" r:id="rId12"/>
    <p:sldId id="266" r:id="rId13"/>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9900"/>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272" autoAdjust="0"/>
    <p:restoredTop sz="92429" autoAdjust="0"/>
  </p:normalViewPr>
  <p:slideViewPr>
    <p:cSldViewPr>
      <p:cViewPr varScale="1">
        <p:scale>
          <a:sx n="85" d="100"/>
          <a:sy n="85" d="100"/>
        </p:scale>
        <p:origin x="-1134" y="-96"/>
      </p:cViewPr>
      <p:guideLst>
        <p:guide orient="horz" pos="2160"/>
        <p:guide pos="2880"/>
      </p:guideLst>
    </p:cSldViewPr>
  </p:slideViewPr>
  <p:outlineViewPr>
    <p:cViewPr>
      <p:scale>
        <a:sx n="33" d="100"/>
        <a:sy n="33" d="100"/>
      </p:scale>
      <p:origin x="48"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l-PL" dirty="0"/>
          </a:p>
        </p:txBody>
      </p:sp>
      <p:sp>
        <p:nvSpPr>
          <p:cNvPr id="3" name="Symbol zastępczy daty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5429321-F78C-4F53-BE01-8A815B38E6A9}" type="datetimeFigureOut">
              <a:rPr lang="pl-PL" smtClean="0"/>
              <a:pPr/>
              <a:t>2009-01-19</a:t>
            </a:fld>
            <a:endParaRPr lang="pl-PL" dirty="0"/>
          </a:p>
        </p:txBody>
      </p:sp>
      <p:sp>
        <p:nvSpPr>
          <p:cNvPr id="4" name="Symbol zastępczy obrazu slajd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l-PL" dirty="0"/>
          </a:p>
        </p:txBody>
      </p:sp>
      <p:sp>
        <p:nvSpPr>
          <p:cNvPr id="5" name="Symbol zastępczy notatek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6" name="Symbol zastępczy stopki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l-PL" dirty="0"/>
          </a:p>
        </p:txBody>
      </p:sp>
      <p:sp>
        <p:nvSpPr>
          <p:cNvPr id="7" name="Symbol zastępczy numeru slajd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D094434-BB10-4D37-981E-8049F9FD3D70}" type="slidenum">
              <a:rPr lang="pl-PL" smtClean="0"/>
              <a:pPr/>
              <a:t>‹#›</a:t>
            </a:fld>
            <a:endParaRPr lang="pl-PL"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en-US" dirty="0" smtClean="0"/>
              <a:t>Today, I’m going to be presenting about Saturn, the sixth planet from the Sun.</a:t>
            </a:r>
            <a:endParaRPr lang="pl-PL" dirty="0"/>
          </a:p>
        </p:txBody>
      </p:sp>
      <p:sp>
        <p:nvSpPr>
          <p:cNvPr id="4" name="Symbol zastępczy numeru slajdu 3"/>
          <p:cNvSpPr>
            <a:spLocks noGrp="1"/>
          </p:cNvSpPr>
          <p:nvPr>
            <p:ph type="sldNum" sz="quarter" idx="10"/>
          </p:nvPr>
        </p:nvSpPr>
        <p:spPr/>
        <p:txBody>
          <a:bodyPr/>
          <a:lstStyle/>
          <a:p>
            <a:fld id="{7D094434-BB10-4D37-981E-8049F9FD3D70}" type="slidenum">
              <a:rPr lang="pl-PL" smtClean="0"/>
              <a:pPr/>
              <a:t>1</a:t>
            </a:fld>
            <a:endParaRPr lang="pl-PL"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dirty="0"/>
          </a:p>
        </p:txBody>
      </p:sp>
      <p:sp>
        <p:nvSpPr>
          <p:cNvPr id="4" name="Symbol zastępczy numeru slajdu 3"/>
          <p:cNvSpPr>
            <a:spLocks noGrp="1"/>
          </p:cNvSpPr>
          <p:nvPr>
            <p:ph type="sldNum" sz="quarter" idx="10"/>
          </p:nvPr>
        </p:nvSpPr>
        <p:spPr/>
        <p:txBody>
          <a:bodyPr/>
          <a:lstStyle/>
          <a:p>
            <a:fld id="{7D094434-BB10-4D37-981E-8049F9FD3D70}" type="slidenum">
              <a:rPr lang="pl-PL" smtClean="0"/>
              <a:pPr/>
              <a:t>12</a:t>
            </a:fld>
            <a:endParaRPr lang="pl-PL"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dirty="0"/>
          </a:p>
        </p:txBody>
      </p:sp>
      <p:sp>
        <p:nvSpPr>
          <p:cNvPr id="4" name="Symbol zastępczy numeru slajdu 3"/>
          <p:cNvSpPr>
            <a:spLocks noGrp="1"/>
          </p:cNvSpPr>
          <p:nvPr>
            <p:ph type="sldNum" sz="quarter" idx="10"/>
          </p:nvPr>
        </p:nvSpPr>
        <p:spPr/>
        <p:txBody>
          <a:bodyPr/>
          <a:lstStyle/>
          <a:p>
            <a:fld id="{7D094434-BB10-4D37-981E-8049F9FD3D70}" type="slidenum">
              <a:rPr lang="pl-PL" smtClean="0"/>
              <a:pPr/>
              <a:t>2</a:t>
            </a:fld>
            <a:endParaRPr lang="pl-PL"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dirty="0"/>
          </a:p>
        </p:txBody>
      </p:sp>
      <p:sp>
        <p:nvSpPr>
          <p:cNvPr id="4" name="Symbol zastępczy numeru slajdu 3"/>
          <p:cNvSpPr>
            <a:spLocks noGrp="1"/>
          </p:cNvSpPr>
          <p:nvPr>
            <p:ph type="sldNum" sz="quarter" idx="10"/>
          </p:nvPr>
        </p:nvSpPr>
        <p:spPr/>
        <p:txBody>
          <a:bodyPr/>
          <a:lstStyle/>
          <a:p>
            <a:fld id="{7D094434-BB10-4D37-981E-8049F9FD3D70}" type="slidenum">
              <a:rPr lang="pl-PL" smtClean="0"/>
              <a:pPr/>
              <a:t>3</a:t>
            </a:fld>
            <a:endParaRPr lang="pl-PL"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en-US" dirty="0" smtClean="0"/>
              <a:t>Saturn is 95 more massive, and the second largest</a:t>
            </a:r>
            <a:r>
              <a:rPr lang="en-US" baseline="0" dirty="0" smtClean="0"/>
              <a:t> planet in the Solar System.</a:t>
            </a:r>
            <a:endParaRPr lang="pl-PL" dirty="0"/>
          </a:p>
        </p:txBody>
      </p:sp>
      <p:sp>
        <p:nvSpPr>
          <p:cNvPr id="4" name="Symbol zastępczy numeru slajdu 3"/>
          <p:cNvSpPr>
            <a:spLocks noGrp="1"/>
          </p:cNvSpPr>
          <p:nvPr>
            <p:ph type="sldNum" sz="quarter" idx="10"/>
          </p:nvPr>
        </p:nvSpPr>
        <p:spPr/>
        <p:txBody>
          <a:bodyPr/>
          <a:lstStyle/>
          <a:p>
            <a:fld id="{7D094434-BB10-4D37-981E-8049F9FD3D70}" type="slidenum">
              <a:rPr lang="pl-PL" smtClean="0"/>
              <a:pPr/>
              <a:t>4</a:t>
            </a:fld>
            <a:endParaRPr lang="pl-PL"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en-US" dirty="0" smtClean="0"/>
              <a:t>Saturn is one of the</a:t>
            </a:r>
            <a:r>
              <a:rPr lang="en-US" baseline="0" dirty="0" smtClean="0"/>
              <a:t> ‘Gas Giants’.</a:t>
            </a:r>
            <a:endParaRPr lang="pl-PL" dirty="0"/>
          </a:p>
        </p:txBody>
      </p:sp>
      <p:sp>
        <p:nvSpPr>
          <p:cNvPr id="4" name="Symbol zastępczy numeru slajdu 3"/>
          <p:cNvSpPr>
            <a:spLocks noGrp="1"/>
          </p:cNvSpPr>
          <p:nvPr>
            <p:ph type="sldNum" sz="quarter" idx="10"/>
          </p:nvPr>
        </p:nvSpPr>
        <p:spPr/>
        <p:txBody>
          <a:bodyPr/>
          <a:lstStyle/>
          <a:p>
            <a:fld id="{7D094434-BB10-4D37-981E-8049F9FD3D70}" type="slidenum">
              <a:rPr lang="pl-PL" smtClean="0"/>
              <a:pPr/>
              <a:t>5</a:t>
            </a:fld>
            <a:endParaRPr lang="pl-PL"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dirty="0"/>
          </a:p>
        </p:txBody>
      </p:sp>
      <p:sp>
        <p:nvSpPr>
          <p:cNvPr id="4" name="Symbol zastępczy numeru slajdu 3"/>
          <p:cNvSpPr>
            <a:spLocks noGrp="1"/>
          </p:cNvSpPr>
          <p:nvPr>
            <p:ph type="sldNum" sz="quarter" idx="10"/>
          </p:nvPr>
        </p:nvSpPr>
        <p:spPr/>
        <p:txBody>
          <a:bodyPr/>
          <a:lstStyle/>
          <a:p>
            <a:fld id="{7D094434-BB10-4D37-981E-8049F9FD3D70}" type="slidenum">
              <a:rPr lang="pl-PL" smtClean="0"/>
              <a:pPr/>
              <a:t>7</a:t>
            </a:fld>
            <a:endParaRPr lang="pl-PL"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en-US" dirty="0" smtClean="0"/>
              <a:t>A lot of the names</a:t>
            </a:r>
            <a:r>
              <a:rPr lang="en-US" baseline="0" dirty="0" smtClean="0"/>
              <a:t> of Saturn’s moons are names from Greek Myths.</a:t>
            </a:r>
            <a:endParaRPr lang="pl-PL" dirty="0"/>
          </a:p>
        </p:txBody>
      </p:sp>
      <p:sp>
        <p:nvSpPr>
          <p:cNvPr id="4" name="Symbol zastępczy numeru slajdu 3"/>
          <p:cNvSpPr>
            <a:spLocks noGrp="1"/>
          </p:cNvSpPr>
          <p:nvPr>
            <p:ph type="sldNum" sz="quarter" idx="10"/>
          </p:nvPr>
        </p:nvSpPr>
        <p:spPr/>
        <p:txBody>
          <a:bodyPr/>
          <a:lstStyle/>
          <a:p>
            <a:fld id="{7D094434-BB10-4D37-981E-8049F9FD3D70}" type="slidenum">
              <a:rPr lang="pl-PL" smtClean="0"/>
              <a:pPr/>
              <a:t>9</a:t>
            </a:fld>
            <a:endParaRPr lang="pl-PL"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dirty="0"/>
          </a:p>
        </p:txBody>
      </p:sp>
      <p:sp>
        <p:nvSpPr>
          <p:cNvPr id="4" name="Symbol zastępczy numeru slajdu 3"/>
          <p:cNvSpPr>
            <a:spLocks noGrp="1"/>
          </p:cNvSpPr>
          <p:nvPr>
            <p:ph type="sldNum" sz="quarter" idx="10"/>
          </p:nvPr>
        </p:nvSpPr>
        <p:spPr/>
        <p:txBody>
          <a:bodyPr/>
          <a:lstStyle/>
          <a:p>
            <a:fld id="{7D094434-BB10-4D37-981E-8049F9FD3D70}" type="slidenum">
              <a:rPr lang="pl-PL" smtClean="0"/>
              <a:pPr/>
              <a:t>10</a:t>
            </a:fld>
            <a:endParaRPr lang="pl-PL"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r>
              <a:rPr lang="en-US" dirty="0" smtClean="0">
                <a:solidFill>
                  <a:srgbClr val="FF0000"/>
                </a:solidFill>
              </a:rPr>
              <a:t>I hope you enjoyed it!</a:t>
            </a:r>
            <a:endParaRPr lang="pl-PL" dirty="0">
              <a:solidFill>
                <a:srgbClr val="FF0000"/>
              </a:solidFill>
            </a:endParaRPr>
          </a:p>
        </p:txBody>
      </p:sp>
      <p:sp>
        <p:nvSpPr>
          <p:cNvPr id="4" name="Symbol zastępczy numeru slajdu 3"/>
          <p:cNvSpPr>
            <a:spLocks noGrp="1"/>
          </p:cNvSpPr>
          <p:nvPr>
            <p:ph type="sldNum" sz="quarter" idx="10"/>
          </p:nvPr>
        </p:nvSpPr>
        <p:spPr/>
        <p:txBody>
          <a:bodyPr/>
          <a:lstStyle/>
          <a:p>
            <a:fld id="{7D094434-BB10-4D37-981E-8049F9FD3D70}" type="slidenum">
              <a:rPr lang="pl-PL" smtClean="0"/>
              <a:pPr/>
              <a:t>11</a:t>
            </a:fld>
            <a:endParaRPr lang="pl-PL"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smtClean="0"/>
              <a:t>Kliknij, aby edytować styl</a:t>
            </a:r>
            <a:endParaRPr lang="pl-PL"/>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smtClean="0"/>
              <a:t>Kliknij, aby edytować styl wzorca podtytułu</a:t>
            </a:r>
            <a:endParaRPr lang="pl-PL"/>
          </a:p>
        </p:txBody>
      </p:sp>
      <p:sp>
        <p:nvSpPr>
          <p:cNvPr id="4" name="Symbol zastępczy daty 3"/>
          <p:cNvSpPr>
            <a:spLocks noGrp="1"/>
          </p:cNvSpPr>
          <p:nvPr>
            <p:ph type="dt" sz="half" idx="10"/>
          </p:nvPr>
        </p:nvSpPr>
        <p:spPr/>
        <p:txBody>
          <a:bodyPr/>
          <a:lstStyle/>
          <a:p>
            <a:fld id="{A8779529-FD0B-470B-ACED-9F6FBEA47C19}" type="datetimeFigureOut">
              <a:rPr lang="pl-PL" smtClean="0"/>
              <a:pPr/>
              <a:t>2009-01-19</a:t>
            </a:fld>
            <a:endParaRPr lang="pl-PL" dirty="0"/>
          </a:p>
        </p:txBody>
      </p:sp>
      <p:sp>
        <p:nvSpPr>
          <p:cNvPr id="5" name="Symbol zastępczy stopki 4"/>
          <p:cNvSpPr>
            <a:spLocks noGrp="1"/>
          </p:cNvSpPr>
          <p:nvPr>
            <p:ph type="ftr" sz="quarter" idx="11"/>
          </p:nvPr>
        </p:nvSpPr>
        <p:spPr/>
        <p:txBody>
          <a:bodyPr/>
          <a:lstStyle/>
          <a:p>
            <a:endParaRPr lang="pl-PL" dirty="0"/>
          </a:p>
        </p:txBody>
      </p:sp>
      <p:sp>
        <p:nvSpPr>
          <p:cNvPr id="6" name="Symbol zastępczy numeru slajdu 5"/>
          <p:cNvSpPr>
            <a:spLocks noGrp="1"/>
          </p:cNvSpPr>
          <p:nvPr>
            <p:ph type="sldNum" sz="quarter" idx="12"/>
          </p:nvPr>
        </p:nvSpPr>
        <p:spPr/>
        <p:txBody>
          <a:bodyPr/>
          <a:lstStyle/>
          <a:p>
            <a:fld id="{D6C899FC-7A35-4D67-8D4C-132A97DA39FE}" type="slidenum">
              <a:rPr lang="pl-PL" smtClean="0"/>
              <a:pPr/>
              <a:t>‹#›</a:t>
            </a:fld>
            <a:endParaRPr lang="pl-PL" dirty="0"/>
          </a:p>
        </p:txBody>
      </p:sp>
    </p:spTree>
  </p:cSld>
  <p:clrMapOvr>
    <a:masterClrMapping/>
  </p:clrMapOvr>
  <p:transition spd="slow">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tytułu pionowego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A8779529-FD0B-470B-ACED-9F6FBEA47C19}" type="datetimeFigureOut">
              <a:rPr lang="pl-PL" smtClean="0"/>
              <a:pPr/>
              <a:t>2009-01-19</a:t>
            </a:fld>
            <a:endParaRPr lang="pl-PL" dirty="0"/>
          </a:p>
        </p:txBody>
      </p:sp>
      <p:sp>
        <p:nvSpPr>
          <p:cNvPr id="5" name="Symbol zastępczy stopki 4"/>
          <p:cNvSpPr>
            <a:spLocks noGrp="1"/>
          </p:cNvSpPr>
          <p:nvPr>
            <p:ph type="ftr" sz="quarter" idx="11"/>
          </p:nvPr>
        </p:nvSpPr>
        <p:spPr/>
        <p:txBody>
          <a:bodyPr/>
          <a:lstStyle/>
          <a:p>
            <a:endParaRPr lang="pl-PL" dirty="0"/>
          </a:p>
        </p:txBody>
      </p:sp>
      <p:sp>
        <p:nvSpPr>
          <p:cNvPr id="6" name="Symbol zastępczy numeru slajdu 5"/>
          <p:cNvSpPr>
            <a:spLocks noGrp="1"/>
          </p:cNvSpPr>
          <p:nvPr>
            <p:ph type="sldNum" sz="quarter" idx="12"/>
          </p:nvPr>
        </p:nvSpPr>
        <p:spPr/>
        <p:txBody>
          <a:bodyPr/>
          <a:lstStyle/>
          <a:p>
            <a:fld id="{D6C899FC-7A35-4D67-8D4C-132A97DA39FE}" type="slidenum">
              <a:rPr lang="pl-PL" smtClean="0"/>
              <a:pPr/>
              <a:t>‹#›</a:t>
            </a:fld>
            <a:endParaRPr lang="pl-PL" dirty="0"/>
          </a:p>
        </p:txBody>
      </p:sp>
    </p:spTree>
  </p:cSld>
  <p:clrMapOvr>
    <a:masterClrMapping/>
  </p:clrMapOvr>
  <p:transition spd="slow">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p:spPr>
        <p:txBody>
          <a:bodyPr vert="eaVert"/>
          <a:lstStyle/>
          <a:p>
            <a:r>
              <a:rPr lang="pl-PL" smtClean="0"/>
              <a:t>Kliknij, aby edytować styl</a:t>
            </a:r>
            <a:endParaRPr lang="pl-PL"/>
          </a:p>
        </p:txBody>
      </p:sp>
      <p:sp>
        <p:nvSpPr>
          <p:cNvPr id="3" name="Symbol zastępczy tytułu pionowego 2"/>
          <p:cNvSpPr>
            <a:spLocks noGrp="1"/>
          </p:cNvSpPr>
          <p:nvPr>
            <p:ph type="body" orient="vert" idx="1"/>
          </p:nvPr>
        </p:nvSpPr>
        <p:spPr>
          <a:xfrm>
            <a:off x="457200" y="274638"/>
            <a:ext cx="6019800" cy="5851525"/>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A8779529-FD0B-470B-ACED-9F6FBEA47C19}" type="datetimeFigureOut">
              <a:rPr lang="pl-PL" smtClean="0"/>
              <a:pPr/>
              <a:t>2009-01-19</a:t>
            </a:fld>
            <a:endParaRPr lang="pl-PL" dirty="0"/>
          </a:p>
        </p:txBody>
      </p:sp>
      <p:sp>
        <p:nvSpPr>
          <p:cNvPr id="5" name="Symbol zastępczy stopki 4"/>
          <p:cNvSpPr>
            <a:spLocks noGrp="1"/>
          </p:cNvSpPr>
          <p:nvPr>
            <p:ph type="ftr" sz="quarter" idx="11"/>
          </p:nvPr>
        </p:nvSpPr>
        <p:spPr/>
        <p:txBody>
          <a:bodyPr/>
          <a:lstStyle/>
          <a:p>
            <a:endParaRPr lang="pl-PL" dirty="0"/>
          </a:p>
        </p:txBody>
      </p:sp>
      <p:sp>
        <p:nvSpPr>
          <p:cNvPr id="6" name="Symbol zastępczy numeru slajdu 5"/>
          <p:cNvSpPr>
            <a:spLocks noGrp="1"/>
          </p:cNvSpPr>
          <p:nvPr>
            <p:ph type="sldNum" sz="quarter" idx="12"/>
          </p:nvPr>
        </p:nvSpPr>
        <p:spPr/>
        <p:txBody>
          <a:bodyPr/>
          <a:lstStyle/>
          <a:p>
            <a:fld id="{D6C899FC-7A35-4D67-8D4C-132A97DA39FE}" type="slidenum">
              <a:rPr lang="pl-PL" smtClean="0"/>
              <a:pPr/>
              <a:t>‹#›</a:t>
            </a:fld>
            <a:endParaRPr lang="pl-PL" dirty="0"/>
          </a:p>
        </p:txBody>
      </p:sp>
    </p:spTree>
  </p:cSld>
  <p:clrMapOvr>
    <a:masterClrMapping/>
  </p:clrMapOvr>
  <p:transition spd="slow">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A8779529-FD0B-470B-ACED-9F6FBEA47C19}" type="datetimeFigureOut">
              <a:rPr lang="pl-PL" smtClean="0"/>
              <a:pPr/>
              <a:t>2009-01-19</a:t>
            </a:fld>
            <a:endParaRPr lang="pl-PL" dirty="0"/>
          </a:p>
        </p:txBody>
      </p:sp>
      <p:sp>
        <p:nvSpPr>
          <p:cNvPr id="5" name="Symbol zastępczy stopki 4"/>
          <p:cNvSpPr>
            <a:spLocks noGrp="1"/>
          </p:cNvSpPr>
          <p:nvPr>
            <p:ph type="ftr" sz="quarter" idx="11"/>
          </p:nvPr>
        </p:nvSpPr>
        <p:spPr/>
        <p:txBody>
          <a:bodyPr/>
          <a:lstStyle/>
          <a:p>
            <a:endParaRPr lang="pl-PL" dirty="0"/>
          </a:p>
        </p:txBody>
      </p:sp>
      <p:sp>
        <p:nvSpPr>
          <p:cNvPr id="6" name="Symbol zastępczy numeru slajdu 5"/>
          <p:cNvSpPr>
            <a:spLocks noGrp="1"/>
          </p:cNvSpPr>
          <p:nvPr>
            <p:ph type="sldNum" sz="quarter" idx="12"/>
          </p:nvPr>
        </p:nvSpPr>
        <p:spPr/>
        <p:txBody>
          <a:bodyPr/>
          <a:lstStyle/>
          <a:p>
            <a:fld id="{D6C899FC-7A35-4D67-8D4C-132A97DA39FE}" type="slidenum">
              <a:rPr lang="pl-PL" smtClean="0"/>
              <a:pPr/>
              <a:t>‹#›</a:t>
            </a:fld>
            <a:endParaRPr lang="pl-PL" dirty="0"/>
          </a:p>
        </p:txBody>
      </p:sp>
    </p:spTree>
  </p:cSld>
  <p:clrMapOvr>
    <a:masterClrMapping/>
  </p:clrMapOvr>
  <p:transition spd="slow">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smtClean="0"/>
              <a:t>Kliknij, aby edytować styl</a:t>
            </a:r>
            <a:endParaRPr lang="pl-PL"/>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Kliknij, aby edytować style wzorca tekstu</a:t>
            </a:r>
          </a:p>
        </p:txBody>
      </p:sp>
      <p:sp>
        <p:nvSpPr>
          <p:cNvPr id="4" name="Symbol zastępczy daty 3"/>
          <p:cNvSpPr>
            <a:spLocks noGrp="1"/>
          </p:cNvSpPr>
          <p:nvPr>
            <p:ph type="dt" sz="half" idx="10"/>
          </p:nvPr>
        </p:nvSpPr>
        <p:spPr/>
        <p:txBody>
          <a:bodyPr/>
          <a:lstStyle/>
          <a:p>
            <a:fld id="{A8779529-FD0B-470B-ACED-9F6FBEA47C19}" type="datetimeFigureOut">
              <a:rPr lang="pl-PL" smtClean="0"/>
              <a:pPr/>
              <a:t>2009-01-19</a:t>
            </a:fld>
            <a:endParaRPr lang="pl-PL" dirty="0"/>
          </a:p>
        </p:txBody>
      </p:sp>
      <p:sp>
        <p:nvSpPr>
          <p:cNvPr id="5" name="Symbol zastępczy stopki 4"/>
          <p:cNvSpPr>
            <a:spLocks noGrp="1"/>
          </p:cNvSpPr>
          <p:nvPr>
            <p:ph type="ftr" sz="quarter" idx="11"/>
          </p:nvPr>
        </p:nvSpPr>
        <p:spPr/>
        <p:txBody>
          <a:bodyPr/>
          <a:lstStyle/>
          <a:p>
            <a:endParaRPr lang="pl-PL" dirty="0"/>
          </a:p>
        </p:txBody>
      </p:sp>
      <p:sp>
        <p:nvSpPr>
          <p:cNvPr id="6" name="Symbol zastępczy numeru slajdu 5"/>
          <p:cNvSpPr>
            <a:spLocks noGrp="1"/>
          </p:cNvSpPr>
          <p:nvPr>
            <p:ph type="sldNum" sz="quarter" idx="12"/>
          </p:nvPr>
        </p:nvSpPr>
        <p:spPr/>
        <p:txBody>
          <a:bodyPr/>
          <a:lstStyle/>
          <a:p>
            <a:fld id="{D6C899FC-7A35-4D67-8D4C-132A97DA39FE}" type="slidenum">
              <a:rPr lang="pl-PL" smtClean="0"/>
              <a:pPr/>
              <a:t>‹#›</a:t>
            </a:fld>
            <a:endParaRPr lang="pl-PL" dirty="0"/>
          </a:p>
        </p:txBody>
      </p:sp>
    </p:spTree>
  </p:cSld>
  <p:clrMapOvr>
    <a:masterClrMapping/>
  </p:clrMapOvr>
  <p:transition spd="slow">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daty 4"/>
          <p:cNvSpPr>
            <a:spLocks noGrp="1"/>
          </p:cNvSpPr>
          <p:nvPr>
            <p:ph type="dt" sz="half" idx="10"/>
          </p:nvPr>
        </p:nvSpPr>
        <p:spPr/>
        <p:txBody>
          <a:bodyPr/>
          <a:lstStyle/>
          <a:p>
            <a:fld id="{A8779529-FD0B-470B-ACED-9F6FBEA47C19}" type="datetimeFigureOut">
              <a:rPr lang="pl-PL" smtClean="0"/>
              <a:pPr/>
              <a:t>2009-01-19</a:t>
            </a:fld>
            <a:endParaRPr lang="pl-PL" dirty="0"/>
          </a:p>
        </p:txBody>
      </p:sp>
      <p:sp>
        <p:nvSpPr>
          <p:cNvPr id="6" name="Symbol zastępczy stopki 5"/>
          <p:cNvSpPr>
            <a:spLocks noGrp="1"/>
          </p:cNvSpPr>
          <p:nvPr>
            <p:ph type="ftr" sz="quarter" idx="11"/>
          </p:nvPr>
        </p:nvSpPr>
        <p:spPr/>
        <p:txBody>
          <a:bodyPr/>
          <a:lstStyle/>
          <a:p>
            <a:endParaRPr lang="pl-PL" dirty="0"/>
          </a:p>
        </p:txBody>
      </p:sp>
      <p:sp>
        <p:nvSpPr>
          <p:cNvPr id="7" name="Symbol zastępczy numeru slajdu 6"/>
          <p:cNvSpPr>
            <a:spLocks noGrp="1"/>
          </p:cNvSpPr>
          <p:nvPr>
            <p:ph type="sldNum" sz="quarter" idx="12"/>
          </p:nvPr>
        </p:nvSpPr>
        <p:spPr/>
        <p:txBody>
          <a:bodyPr/>
          <a:lstStyle/>
          <a:p>
            <a:fld id="{D6C899FC-7A35-4D67-8D4C-132A97DA39FE}" type="slidenum">
              <a:rPr lang="pl-PL" smtClean="0"/>
              <a:pPr/>
              <a:t>‹#›</a:t>
            </a:fld>
            <a:endParaRPr lang="pl-PL" dirty="0"/>
          </a:p>
        </p:txBody>
      </p:sp>
    </p:spTree>
  </p:cSld>
  <p:clrMapOvr>
    <a:masterClrMapping/>
  </p:clrMapOvr>
  <p:transition spd="slow">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7" name="Symbol zastępczy daty 6"/>
          <p:cNvSpPr>
            <a:spLocks noGrp="1"/>
          </p:cNvSpPr>
          <p:nvPr>
            <p:ph type="dt" sz="half" idx="10"/>
          </p:nvPr>
        </p:nvSpPr>
        <p:spPr/>
        <p:txBody>
          <a:bodyPr/>
          <a:lstStyle/>
          <a:p>
            <a:fld id="{A8779529-FD0B-470B-ACED-9F6FBEA47C19}" type="datetimeFigureOut">
              <a:rPr lang="pl-PL" smtClean="0"/>
              <a:pPr/>
              <a:t>2009-01-19</a:t>
            </a:fld>
            <a:endParaRPr lang="pl-PL" dirty="0"/>
          </a:p>
        </p:txBody>
      </p:sp>
      <p:sp>
        <p:nvSpPr>
          <p:cNvPr id="8" name="Symbol zastępczy stopki 7"/>
          <p:cNvSpPr>
            <a:spLocks noGrp="1"/>
          </p:cNvSpPr>
          <p:nvPr>
            <p:ph type="ftr" sz="quarter" idx="11"/>
          </p:nvPr>
        </p:nvSpPr>
        <p:spPr/>
        <p:txBody>
          <a:bodyPr/>
          <a:lstStyle/>
          <a:p>
            <a:endParaRPr lang="pl-PL" dirty="0"/>
          </a:p>
        </p:txBody>
      </p:sp>
      <p:sp>
        <p:nvSpPr>
          <p:cNvPr id="9" name="Symbol zastępczy numeru slajdu 8"/>
          <p:cNvSpPr>
            <a:spLocks noGrp="1"/>
          </p:cNvSpPr>
          <p:nvPr>
            <p:ph type="sldNum" sz="quarter" idx="12"/>
          </p:nvPr>
        </p:nvSpPr>
        <p:spPr/>
        <p:txBody>
          <a:bodyPr/>
          <a:lstStyle/>
          <a:p>
            <a:fld id="{D6C899FC-7A35-4D67-8D4C-132A97DA39FE}" type="slidenum">
              <a:rPr lang="pl-PL" smtClean="0"/>
              <a:pPr/>
              <a:t>‹#›</a:t>
            </a:fld>
            <a:endParaRPr lang="pl-PL" dirty="0"/>
          </a:p>
        </p:txBody>
      </p:sp>
    </p:spTree>
  </p:cSld>
  <p:clrMapOvr>
    <a:masterClrMapping/>
  </p:clrMapOvr>
  <p:transition spd="slow">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daty 2"/>
          <p:cNvSpPr>
            <a:spLocks noGrp="1"/>
          </p:cNvSpPr>
          <p:nvPr>
            <p:ph type="dt" sz="half" idx="10"/>
          </p:nvPr>
        </p:nvSpPr>
        <p:spPr/>
        <p:txBody>
          <a:bodyPr/>
          <a:lstStyle/>
          <a:p>
            <a:fld id="{A8779529-FD0B-470B-ACED-9F6FBEA47C19}" type="datetimeFigureOut">
              <a:rPr lang="pl-PL" smtClean="0"/>
              <a:pPr/>
              <a:t>2009-01-19</a:t>
            </a:fld>
            <a:endParaRPr lang="pl-PL" dirty="0"/>
          </a:p>
        </p:txBody>
      </p:sp>
      <p:sp>
        <p:nvSpPr>
          <p:cNvPr id="4" name="Symbol zastępczy stopki 3"/>
          <p:cNvSpPr>
            <a:spLocks noGrp="1"/>
          </p:cNvSpPr>
          <p:nvPr>
            <p:ph type="ftr" sz="quarter" idx="11"/>
          </p:nvPr>
        </p:nvSpPr>
        <p:spPr/>
        <p:txBody>
          <a:bodyPr/>
          <a:lstStyle/>
          <a:p>
            <a:endParaRPr lang="pl-PL" dirty="0"/>
          </a:p>
        </p:txBody>
      </p:sp>
      <p:sp>
        <p:nvSpPr>
          <p:cNvPr id="5" name="Symbol zastępczy numeru slajdu 4"/>
          <p:cNvSpPr>
            <a:spLocks noGrp="1"/>
          </p:cNvSpPr>
          <p:nvPr>
            <p:ph type="sldNum" sz="quarter" idx="12"/>
          </p:nvPr>
        </p:nvSpPr>
        <p:spPr/>
        <p:txBody>
          <a:bodyPr/>
          <a:lstStyle/>
          <a:p>
            <a:fld id="{D6C899FC-7A35-4D67-8D4C-132A97DA39FE}" type="slidenum">
              <a:rPr lang="pl-PL" smtClean="0"/>
              <a:pPr/>
              <a:t>‹#›</a:t>
            </a:fld>
            <a:endParaRPr lang="pl-PL" dirty="0"/>
          </a:p>
        </p:txBody>
      </p:sp>
    </p:spTree>
  </p:cSld>
  <p:clrMapOvr>
    <a:masterClrMapping/>
  </p:clrMapOvr>
  <p:transition spd="slow">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A8779529-FD0B-470B-ACED-9F6FBEA47C19}" type="datetimeFigureOut">
              <a:rPr lang="pl-PL" smtClean="0"/>
              <a:pPr/>
              <a:t>2009-01-19</a:t>
            </a:fld>
            <a:endParaRPr lang="pl-PL" dirty="0"/>
          </a:p>
        </p:txBody>
      </p:sp>
      <p:sp>
        <p:nvSpPr>
          <p:cNvPr id="3" name="Symbol zastępczy stopki 2"/>
          <p:cNvSpPr>
            <a:spLocks noGrp="1"/>
          </p:cNvSpPr>
          <p:nvPr>
            <p:ph type="ftr" sz="quarter" idx="11"/>
          </p:nvPr>
        </p:nvSpPr>
        <p:spPr/>
        <p:txBody>
          <a:bodyPr/>
          <a:lstStyle/>
          <a:p>
            <a:endParaRPr lang="pl-PL" dirty="0"/>
          </a:p>
        </p:txBody>
      </p:sp>
      <p:sp>
        <p:nvSpPr>
          <p:cNvPr id="4" name="Symbol zastępczy numeru slajdu 3"/>
          <p:cNvSpPr>
            <a:spLocks noGrp="1"/>
          </p:cNvSpPr>
          <p:nvPr>
            <p:ph type="sldNum" sz="quarter" idx="12"/>
          </p:nvPr>
        </p:nvSpPr>
        <p:spPr/>
        <p:txBody>
          <a:bodyPr/>
          <a:lstStyle/>
          <a:p>
            <a:fld id="{D6C899FC-7A35-4D67-8D4C-132A97DA39FE}" type="slidenum">
              <a:rPr lang="pl-PL" smtClean="0"/>
              <a:pPr/>
              <a:t>‹#›</a:t>
            </a:fld>
            <a:endParaRPr lang="pl-PL" dirty="0"/>
          </a:p>
        </p:txBody>
      </p:sp>
    </p:spTree>
  </p:cSld>
  <p:clrMapOvr>
    <a:masterClrMapping/>
  </p:clrMapOvr>
  <p:transition spd="slow">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smtClean="0"/>
              <a:t>Kliknij, aby edytować styl</a:t>
            </a:r>
            <a:endParaRPr lang="pl-PL"/>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p>
            <a:fld id="{A8779529-FD0B-470B-ACED-9F6FBEA47C19}" type="datetimeFigureOut">
              <a:rPr lang="pl-PL" smtClean="0"/>
              <a:pPr/>
              <a:t>2009-01-19</a:t>
            </a:fld>
            <a:endParaRPr lang="pl-PL" dirty="0"/>
          </a:p>
        </p:txBody>
      </p:sp>
      <p:sp>
        <p:nvSpPr>
          <p:cNvPr id="6" name="Symbol zastępczy stopki 5"/>
          <p:cNvSpPr>
            <a:spLocks noGrp="1"/>
          </p:cNvSpPr>
          <p:nvPr>
            <p:ph type="ftr" sz="quarter" idx="11"/>
          </p:nvPr>
        </p:nvSpPr>
        <p:spPr/>
        <p:txBody>
          <a:bodyPr/>
          <a:lstStyle/>
          <a:p>
            <a:endParaRPr lang="pl-PL" dirty="0"/>
          </a:p>
        </p:txBody>
      </p:sp>
      <p:sp>
        <p:nvSpPr>
          <p:cNvPr id="7" name="Symbol zastępczy numeru slajdu 6"/>
          <p:cNvSpPr>
            <a:spLocks noGrp="1"/>
          </p:cNvSpPr>
          <p:nvPr>
            <p:ph type="sldNum" sz="quarter" idx="12"/>
          </p:nvPr>
        </p:nvSpPr>
        <p:spPr/>
        <p:txBody>
          <a:bodyPr/>
          <a:lstStyle/>
          <a:p>
            <a:fld id="{D6C899FC-7A35-4D67-8D4C-132A97DA39FE}" type="slidenum">
              <a:rPr lang="pl-PL" smtClean="0"/>
              <a:pPr/>
              <a:t>‹#›</a:t>
            </a:fld>
            <a:endParaRPr lang="pl-PL" dirty="0"/>
          </a:p>
        </p:txBody>
      </p:sp>
    </p:spTree>
  </p:cSld>
  <p:clrMapOvr>
    <a:masterClrMapping/>
  </p:clrMapOvr>
  <p:transition spd="slow">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smtClean="0"/>
              <a:t>Kliknij, aby edytować styl</a:t>
            </a:r>
            <a:endParaRPr lang="pl-PL"/>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dirty="0"/>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p>
            <a:fld id="{A8779529-FD0B-470B-ACED-9F6FBEA47C19}" type="datetimeFigureOut">
              <a:rPr lang="pl-PL" smtClean="0"/>
              <a:pPr/>
              <a:t>2009-01-19</a:t>
            </a:fld>
            <a:endParaRPr lang="pl-PL" dirty="0"/>
          </a:p>
        </p:txBody>
      </p:sp>
      <p:sp>
        <p:nvSpPr>
          <p:cNvPr id="6" name="Symbol zastępczy stopki 5"/>
          <p:cNvSpPr>
            <a:spLocks noGrp="1"/>
          </p:cNvSpPr>
          <p:nvPr>
            <p:ph type="ftr" sz="quarter" idx="11"/>
          </p:nvPr>
        </p:nvSpPr>
        <p:spPr/>
        <p:txBody>
          <a:bodyPr/>
          <a:lstStyle/>
          <a:p>
            <a:endParaRPr lang="pl-PL" dirty="0"/>
          </a:p>
        </p:txBody>
      </p:sp>
      <p:sp>
        <p:nvSpPr>
          <p:cNvPr id="7" name="Symbol zastępczy numeru slajdu 6"/>
          <p:cNvSpPr>
            <a:spLocks noGrp="1"/>
          </p:cNvSpPr>
          <p:nvPr>
            <p:ph type="sldNum" sz="quarter" idx="12"/>
          </p:nvPr>
        </p:nvSpPr>
        <p:spPr/>
        <p:txBody>
          <a:bodyPr/>
          <a:lstStyle/>
          <a:p>
            <a:fld id="{D6C899FC-7A35-4D67-8D4C-132A97DA39FE}" type="slidenum">
              <a:rPr lang="pl-PL" smtClean="0"/>
              <a:pPr/>
              <a:t>‹#›</a:t>
            </a:fld>
            <a:endParaRPr lang="pl-PL" dirty="0"/>
          </a:p>
        </p:txBody>
      </p:sp>
    </p:spTree>
  </p:cSld>
  <p:clrMapOvr>
    <a:masterClrMapping/>
  </p:clrMapOvr>
  <p:transition spd="slow">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l-PL" smtClean="0"/>
              <a:t>Kliknij, aby edytować styl</a:t>
            </a:r>
            <a:endParaRPr lang="pl-PL"/>
          </a:p>
        </p:txBody>
      </p:sp>
      <p:sp>
        <p:nvSpPr>
          <p:cNvPr id="3" name="Symbol zastępczy tekst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779529-FD0B-470B-ACED-9F6FBEA47C19}" type="datetimeFigureOut">
              <a:rPr lang="pl-PL" smtClean="0"/>
              <a:pPr/>
              <a:t>2009-01-19</a:t>
            </a:fld>
            <a:endParaRPr lang="pl-PL" dirty="0"/>
          </a:p>
        </p:txBody>
      </p:sp>
      <p:sp>
        <p:nvSpPr>
          <p:cNvPr id="5" name="Symbol zastępczy stop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dirty="0"/>
          </a:p>
        </p:txBody>
      </p:sp>
      <p:sp>
        <p:nvSpPr>
          <p:cNvPr id="6" name="Symbol zastępczy numeru slajd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C899FC-7A35-4D67-8D4C-132A97DA39FE}" type="slidenum">
              <a:rPr lang="pl-PL" smtClean="0"/>
              <a:pPr/>
              <a:t>‹#›</a:t>
            </a:fld>
            <a:endParaRPr lang="pl-PL"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fade thruBlk="1"/>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en.wikipedia.org/wiki/File:Saturn_(planet)_large.jpg"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hyperlink" Target="http://www.windows.ucar.edu/tour/link=/our_solar_system/solar_system.html&amp;edu=high" TargetMode="External"/><Relationship Id="rId3" Type="http://schemas.openxmlformats.org/officeDocument/2006/relationships/hyperlink" Target="http://www.cnes.fr/web/CNES-en/1126-the-exploration-of-saturn.php" TargetMode="External"/><Relationship Id="rId7" Type="http://schemas.openxmlformats.org/officeDocument/2006/relationships/hyperlink" Target="http://learn.arc.nasa.gov/planets/6/index.html"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olarsystem.nasa.gov/multimedia/display.cfm?IM_ID=167" TargetMode="External"/><Relationship Id="rId11" Type="http://schemas.openxmlformats.org/officeDocument/2006/relationships/hyperlink" Target="http://www.ask.com/" TargetMode="External"/><Relationship Id="rId5" Type="http://schemas.openxmlformats.org/officeDocument/2006/relationships/hyperlink" Target="http://www.nineplanets.org/" TargetMode="External"/><Relationship Id="rId10" Type="http://schemas.openxmlformats.org/officeDocument/2006/relationships/hyperlink" Target="http://photojournal.jpl.nasa.gov/index.html" TargetMode="External"/><Relationship Id="rId4" Type="http://schemas.openxmlformats.org/officeDocument/2006/relationships/hyperlink" Target="http://www.solarsystem.nasa.gov/" TargetMode="External"/><Relationship Id="rId9" Type="http://schemas.openxmlformats.org/officeDocument/2006/relationships/hyperlink" Target="http://www.exploratorium.edu/ronh/weight/" TargetMode="Externa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windows.ucar.edu/tour/link=/saturn/images/hst_titan_surf_image.html&amp;edu=high"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hyperlink" Target="http://www.windows.ucar.edu/tour/link=/saturn/images/saturn85_image.html&amp;edu=high"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3000" b="-3000"/>
          </a:stretch>
        </a:blipFill>
        <a:effectLst/>
      </p:bgPr>
    </p:bg>
    <p:spTree>
      <p:nvGrpSpPr>
        <p:cNvPr id="1" name=""/>
        <p:cNvGrpSpPr/>
        <p:nvPr/>
      </p:nvGrpSpPr>
      <p:grpSpPr>
        <a:xfrm>
          <a:off x="0" y="0"/>
          <a:ext cx="0" cy="0"/>
          <a:chOff x="0" y="0"/>
          <a:chExt cx="0" cy="0"/>
        </a:xfrm>
      </p:grpSpPr>
      <p:sp>
        <p:nvSpPr>
          <p:cNvPr id="2" name="Tytuł 1"/>
          <p:cNvSpPr>
            <a:spLocks noGrp="1"/>
          </p:cNvSpPr>
          <p:nvPr>
            <p:ph type="ctrTitle"/>
          </p:nvPr>
        </p:nvSpPr>
        <p:spPr>
          <a:xfrm>
            <a:off x="0" y="0"/>
            <a:ext cx="5072066" cy="1470025"/>
          </a:xfrm>
        </p:spPr>
        <p:txBody>
          <a:bodyPr>
            <a:normAutofit/>
          </a:bodyPr>
          <a:lstStyle/>
          <a:p>
            <a:r>
              <a:rPr lang="pl-PL" sz="6600" dirty="0" smtClean="0">
                <a:solidFill>
                  <a:schemeClr val="bg1">
                    <a:lumMod val="50000"/>
                  </a:schemeClr>
                </a:solidFill>
                <a:latin typeface="Arial Black" pitchFamily="34" charset="0"/>
              </a:rPr>
              <a:t>Saturn</a:t>
            </a:r>
            <a:endParaRPr lang="pl-PL" sz="6600" dirty="0">
              <a:solidFill>
                <a:schemeClr val="bg1">
                  <a:lumMod val="50000"/>
                </a:schemeClr>
              </a:solidFill>
              <a:latin typeface="Arial Black" pitchFamily="34" charset="0"/>
            </a:endParaRPr>
          </a:p>
        </p:txBody>
      </p:sp>
      <p:sp>
        <p:nvSpPr>
          <p:cNvPr id="3" name="Podtytuł 2"/>
          <p:cNvSpPr>
            <a:spLocks noGrp="1"/>
          </p:cNvSpPr>
          <p:nvPr>
            <p:ph type="subTitle" idx="1"/>
          </p:nvPr>
        </p:nvSpPr>
        <p:spPr>
          <a:xfrm>
            <a:off x="3929026" y="5572140"/>
            <a:ext cx="5214974" cy="966806"/>
          </a:xfrm>
        </p:spPr>
        <p:txBody>
          <a:bodyPr>
            <a:normAutofit/>
          </a:bodyPr>
          <a:lstStyle/>
          <a:p>
            <a:r>
              <a:rPr lang="pl-PL" sz="2000" dirty="0" smtClean="0">
                <a:latin typeface="Arial Black" pitchFamily="34" charset="0"/>
              </a:rPr>
              <a:t>By Ola Smith</a:t>
            </a:r>
            <a:endParaRPr lang="pl-PL" sz="2000" dirty="0">
              <a:latin typeface="Arial Black" pitchFamily="34" charset="0"/>
            </a:endParaRPr>
          </a:p>
        </p:txBody>
      </p:sp>
      <p:sp>
        <p:nvSpPr>
          <p:cNvPr id="4" name="pole tekstowe 3"/>
          <p:cNvSpPr txBox="1"/>
          <p:nvPr/>
        </p:nvSpPr>
        <p:spPr>
          <a:xfrm>
            <a:off x="285720" y="1785926"/>
            <a:ext cx="2071702" cy="2031325"/>
          </a:xfrm>
          <a:prstGeom prst="rect">
            <a:avLst/>
          </a:prstGeom>
          <a:noFill/>
        </p:spPr>
        <p:txBody>
          <a:bodyPr wrap="square" rtlCol="0">
            <a:spAutoFit/>
          </a:bodyPr>
          <a:lstStyle/>
          <a:p>
            <a:r>
              <a:rPr lang="pl-PL" dirty="0" smtClean="0">
                <a:solidFill>
                  <a:schemeClr val="bg1">
                    <a:lumMod val="50000"/>
                  </a:schemeClr>
                </a:solidFill>
                <a:latin typeface="Arial Black" pitchFamily="34" charset="0"/>
              </a:rPr>
              <a:t>This is a full colour view of Saturn and </a:t>
            </a:r>
            <a:r>
              <a:rPr lang="en-GB" dirty="0" smtClean="0">
                <a:solidFill>
                  <a:schemeClr val="bg1">
                    <a:lumMod val="50000"/>
                  </a:schemeClr>
                </a:solidFill>
                <a:latin typeface="Arial Black" pitchFamily="34" charset="0"/>
              </a:rPr>
              <a:t>it’s</a:t>
            </a:r>
            <a:r>
              <a:rPr lang="pl-PL" dirty="0" smtClean="0">
                <a:solidFill>
                  <a:schemeClr val="bg1">
                    <a:lumMod val="50000"/>
                  </a:schemeClr>
                </a:solidFill>
                <a:latin typeface="Arial Black" pitchFamily="34" charset="0"/>
              </a:rPr>
              <a:t> </a:t>
            </a:r>
            <a:r>
              <a:rPr lang="en-GB" dirty="0" smtClean="0">
                <a:solidFill>
                  <a:schemeClr val="bg1">
                    <a:lumMod val="50000"/>
                  </a:schemeClr>
                </a:solidFill>
                <a:latin typeface="Arial Black" pitchFamily="34" charset="0"/>
              </a:rPr>
              <a:t>rings taken from Voyager 2 on July 21 1981.</a:t>
            </a:r>
            <a:endParaRPr lang="en-GB" dirty="0">
              <a:solidFill>
                <a:schemeClr val="bg1">
                  <a:lumMod val="50000"/>
                </a:schemeClr>
              </a:solidFill>
              <a:latin typeface="Arial Black" pitchFamily="34" charset="0"/>
            </a:endParaRPr>
          </a:p>
        </p:txBody>
      </p:sp>
    </p:spTree>
  </p:cSld>
  <p:clrMapOvr>
    <a:masterClrMapping/>
  </p:clrMapOvr>
  <p:transition spd="slow">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dirty="0" smtClean="0">
                <a:solidFill>
                  <a:schemeClr val="bg1">
                    <a:lumMod val="50000"/>
                  </a:schemeClr>
                </a:solidFill>
                <a:latin typeface="Arial Black" pitchFamily="34" charset="0"/>
              </a:rPr>
              <a:t>Saturn Explorations</a:t>
            </a:r>
            <a:endParaRPr lang="pl-PL" dirty="0">
              <a:solidFill>
                <a:schemeClr val="bg1">
                  <a:lumMod val="50000"/>
                </a:schemeClr>
              </a:solidFill>
              <a:latin typeface="Arial Black" pitchFamily="34" charset="0"/>
            </a:endParaRPr>
          </a:p>
        </p:txBody>
      </p:sp>
      <p:sp>
        <p:nvSpPr>
          <p:cNvPr id="3" name="Symbol zastępczy zawartości 2"/>
          <p:cNvSpPr>
            <a:spLocks noGrp="1"/>
          </p:cNvSpPr>
          <p:nvPr>
            <p:ph idx="1"/>
          </p:nvPr>
        </p:nvSpPr>
        <p:spPr/>
        <p:txBody>
          <a:bodyPr/>
          <a:lstStyle/>
          <a:p>
            <a:pPr>
              <a:buNone/>
            </a:pPr>
            <a:r>
              <a:rPr lang="pl-PL" dirty="0" smtClean="0">
                <a:solidFill>
                  <a:schemeClr val="bg1">
                    <a:lumMod val="50000"/>
                  </a:schemeClr>
                </a:solidFill>
                <a:latin typeface="Arial Black" pitchFamily="34" charset="0"/>
                <a:cs typeface="Aharoni" pitchFamily="2" charset="-79"/>
              </a:rPr>
              <a:t>Pioneer 11 – September 1979</a:t>
            </a:r>
          </a:p>
          <a:p>
            <a:pPr>
              <a:buNone/>
            </a:pPr>
            <a:r>
              <a:rPr lang="pl-PL" dirty="0" smtClean="0">
                <a:solidFill>
                  <a:schemeClr val="bg1">
                    <a:lumMod val="50000"/>
                  </a:schemeClr>
                </a:solidFill>
                <a:latin typeface="Arial Black" pitchFamily="34" charset="0"/>
                <a:cs typeface="Aharoni" pitchFamily="2" charset="-79"/>
              </a:rPr>
              <a:t>Voyager 1 – November 1980</a:t>
            </a:r>
          </a:p>
          <a:p>
            <a:pPr>
              <a:buNone/>
            </a:pPr>
            <a:r>
              <a:rPr lang="pl-PL" dirty="0" smtClean="0">
                <a:solidFill>
                  <a:schemeClr val="bg1">
                    <a:lumMod val="50000"/>
                  </a:schemeClr>
                </a:solidFill>
                <a:latin typeface="Arial Black" pitchFamily="34" charset="0"/>
                <a:cs typeface="Aharoni" pitchFamily="2" charset="-79"/>
              </a:rPr>
              <a:t>Voyager 2 – August 1981</a:t>
            </a:r>
          </a:p>
          <a:p>
            <a:pPr>
              <a:buNone/>
            </a:pPr>
            <a:r>
              <a:rPr lang="pl-PL" sz="2700" dirty="0" smtClean="0">
                <a:solidFill>
                  <a:schemeClr val="bg1">
                    <a:lumMod val="50000"/>
                  </a:schemeClr>
                </a:solidFill>
                <a:latin typeface="Arial Black" pitchFamily="34" charset="0"/>
                <a:cs typeface="Aharoni" pitchFamily="2" charset="-79"/>
              </a:rPr>
              <a:t>Cassini-Huygens spacecraft – July 1 2004</a:t>
            </a:r>
          </a:p>
          <a:p>
            <a:pPr>
              <a:buNone/>
            </a:pPr>
            <a:endParaRPr lang="pl-PL" dirty="0">
              <a:solidFill>
                <a:schemeClr val="bg1">
                  <a:lumMod val="50000"/>
                </a:schemeClr>
              </a:solidFill>
              <a:latin typeface="Arial Black" pitchFamily="34" charset="0"/>
              <a:cs typeface="Aharoni" pitchFamily="2" charset="-79"/>
            </a:endParaRPr>
          </a:p>
        </p:txBody>
      </p:sp>
      <p:pic>
        <p:nvPicPr>
          <p:cNvPr id="3074" name="Picture 2" descr="http://upload.wikimedia.org/wikipedia/commons/thumb/b/b4/Saturn_%28planet%29_large.jpg/150px-Saturn_%28planet%29_large.jpg">
            <a:hlinkClick r:id="rId3" tooltip="A picture of Saturn taken by Voyager 2."/>
          </p:cNvPr>
          <p:cNvPicPr>
            <a:picLocks noChangeAspect="1" noChangeArrowheads="1"/>
          </p:cNvPicPr>
          <p:nvPr/>
        </p:nvPicPr>
        <p:blipFill>
          <a:blip r:embed="rId4"/>
          <a:srcRect/>
          <a:stretch>
            <a:fillRect/>
          </a:stretch>
        </p:blipFill>
        <p:spPr bwMode="auto">
          <a:xfrm>
            <a:off x="6858016" y="3857628"/>
            <a:ext cx="1428750" cy="1790701"/>
          </a:xfrm>
          <a:prstGeom prst="rect">
            <a:avLst/>
          </a:prstGeom>
          <a:noFill/>
        </p:spPr>
      </p:pic>
      <p:sp>
        <p:nvSpPr>
          <p:cNvPr id="5" name="pole tekstowe 4"/>
          <p:cNvSpPr txBox="1"/>
          <p:nvPr/>
        </p:nvSpPr>
        <p:spPr>
          <a:xfrm>
            <a:off x="5714976" y="5500702"/>
            <a:ext cx="3429024" cy="830997"/>
          </a:xfrm>
          <a:prstGeom prst="rect">
            <a:avLst/>
          </a:prstGeom>
          <a:noFill/>
        </p:spPr>
        <p:txBody>
          <a:bodyPr wrap="square" rtlCol="0">
            <a:spAutoFit/>
          </a:bodyPr>
          <a:lstStyle/>
          <a:p>
            <a:r>
              <a:rPr lang="pl-PL" sz="2400" dirty="0" smtClean="0">
                <a:solidFill>
                  <a:schemeClr val="bg1">
                    <a:lumMod val="50000"/>
                  </a:schemeClr>
                </a:solidFill>
                <a:latin typeface="Arial Black" pitchFamily="34" charset="0"/>
              </a:rPr>
              <a:t>Pioneer 11 image of Saturn</a:t>
            </a:r>
            <a:endParaRPr lang="pl-PL" sz="2400" dirty="0">
              <a:solidFill>
                <a:schemeClr val="bg1">
                  <a:lumMod val="50000"/>
                </a:schemeClr>
              </a:solidFill>
              <a:latin typeface="Arial Black" pitchFamily="34" charset="0"/>
            </a:endParaRPr>
          </a:p>
        </p:txBody>
      </p:sp>
    </p:spTree>
  </p:cSld>
  <p:clrMapOvr>
    <a:masterClrMapping/>
  </p:clrMapOvr>
  <p:transition spd="slow">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chandra.harvard.edu/photo/2004/rxj1242/saturn_rings.jpg"/>
          <p:cNvPicPr>
            <a:picLocks noChangeAspect="1" noChangeArrowheads="1"/>
          </p:cNvPicPr>
          <p:nvPr/>
        </p:nvPicPr>
        <p:blipFill>
          <a:blip r:embed="rId3"/>
          <a:srcRect/>
          <a:stretch>
            <a:fillRect/>
          </a:stretch>
        </p:blipFill>
        <p:spPr bwMode="auto">
          <a:xfrm>
            <a:off x="0" y="0"/>
            <a:ext cx="9144000" cy="6858000"/>
          </a:xfrm>
          <a:prstGeom prst="rect">
            <a:avLst/>
          </a:prstGeom>
          <a:noFill/>
        </p:spPr>
      </p:pic>
      <p:sp>
        <p:nvSpPr>
          <p:cNvPr id="3" name="Symbol zastępczy zawartości 2"/>
          <p:cNvSpPr>
            <a:spLocks noGrp="1"/>
          </p:cNvSpPr>
          <p:nvPr>
            <p:ph idx="1"/>
          </p:nvPr>
        </p:nvSpPr>
        <p:spPr>
          <a:xfrm>
            <a:off x="457200" y="0"/>
            <a:ext cx="8229600" cy="6126163"/>
          </a:xfrm>
        </p:spPr>
        <p:txBody>
          <a:bodyPr>
            <a:normAutofit/>
          </a:bodyPr>
          <a:lstStyle/>
          <a:p>
            <a:pPr>
              <a:buNone/>
            </a:pPr>
            <a:r>
              <a:rPr lang="pl-PL" sz="4000" dirty="0" smtClean="0">
                <a:solidFill>
                  <a:schemeClr val="bg1">
                    <a:lumMod val="50000"/>
                  </a:schemeClr>
                </a:solidFill>
                <a:latin typeface="Arial Black" pitchFamily="34" charset="0"/>
              </a:rPr>
              <a:t>Thank you for watching and listening to my presentation!</a:t>
            </a:r>
            <a:endParaRPr lang="pl-PL" sz="4000" dirty="0">
              <a:solidFill>
                <a:schemeClr val="bg1">
                  <a:lumMod val="50000"/>
                </a:schemeClr>
              </a:solidFill>
              <a:latin typeface="Arial Black" pitchFamily="34" charset="0"/>
            </a:endParaRPr>
          </a:p>
        </p:txBody>
      </p:sp>
    </p:spTree>
  </p:cSld>
  <p:clrMapOvr>
    <a:masterClrMapping/>
  </p:clrMapOvr>
  <p:transition spd="slow">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solidFill>
                  <a:schemeClr val="bg1">
                    <a:lumMod val="50000"/>
                  </a:schemeClr>
                </a:solidFill>
                <a:latin typeface="Arial Black" pitchFamily="34" charset="0"/>
              </a:rPr>
              <a:t>Links</a:t>
            </a:r>
            <a:endParaRPr lang="pl-PL" dirty="0">
              <a:solidFill>
                <a:schemeClr val="bg1">
                  <a:lumMod val="50000"/>
                </a:schemeClr>
              </a:solidFill>
              <a:latin typeface="Arial Black" pitchFamily="34" charset="0"/>
            </a:endParaRPr>
          </a:p>
        </p:txBody>
      </p:sp>
      <p:sp>
        <p:nvSpPr>
          <p:cNvPr id="3" name="Symbol zastępczy zawartości 2"/>
          <p:cNvSpPr>
            <a:spLocks noGrp="1"/>
          </p:cNvSpPr>
          <p:nvPr>
            <p:ph idx="1"/>
          </p:nvPr>
        </p:nvSpPr>
        <p:spPr/>
        <p:txBody>
          <a:bodyPr>
            <a:normAutofit fontScale="70000" lnSpcReduction="20000"/>
          </a:bodyPr>
          <a:lstStyle/>
          <a:p>
            <a:pPr>
              <a:buNone/>
            </a:pPr>
            <a:r>
              <a:rPr lang="pl-PL" dirty="0" smtClean="0">
                <a:solidFill>
                  <a:schemeClr val="bg1">
                    <a:lumMod val="50000"/>
                  </a:schemeClr>
                </a:solidFill>
                <a:hlinkClick r:id="rId3"/>
              </a:rPr>
              <a:t>http://www.cnes.fr/web/CNES-en/1126-the-exploration-of-saturn.php</a:t>
            </a:r>
            <a:endParaRPr lang="pl-PL" dirty="0" smtClean="0">
              <a:solidFill>
                <a:schemeClr val="bg1">
                  <a:lumMod val="50000"/>
                </a:schemeClr>
              </a:solidFill>
            </a:endParaRPr>
          </a:p>
          <a:p>
            <a:pPr>
              <a:buNone/>
            </a:pPr>
            <a:r>
              <a:rPr lang="pl-PL" dirty="0" smtClean="0">
                <a:solidFill>
                  <a:schemeClr val="bg1">
                    <a:lumMod val="50000"/>
                  </a:schemeClr>
                </a:solidFill>
                <a:hlinkClick r:id="rId4"/>
              </a:rPr>
              <a:t>http://www.solarsystem.nasa.gov</a:t>
            </a:r>
            <a:endParaRPr lang="pl-PL" dirty="0" smtClean="0">
              <a:solidFill>
                <a:schemeClr val="bg1">
                  <a:lumMod val="50000"/>
                </a:schemeClr>
              </a:solidFill>
            </a:endParaRPr>
          </a:p>
          <a:p>
            <a:pPr>
              <a:buNone/>
            </a:pPr>
            <a:r>
              <a:rPr lang="pl-PL" dirty="0" smtClean="0">
                <a:solidFill>
                  <a:schemeClr val="bg1">
                    <a:lumMod val="50000"/>
                  </a:schemeClr>
                </a:solidFill>
                <a:hlinkClick r:id="rId5"/>
              </a:rPr>
              <a:t>http://www.nineplanets.org/</a:t>
            </a:r>
            <a:endParaRPr lang="pl-PL" dirty="0" smtClean="0">
              <a:solidFill>
                <a:schemeClr val="bg1">
                  <a:lumMod val="50000"/>
                </a:schemeClr>
              </a:solidFill>
            </a:endParaRPr>
          </a:p>
          <a:p>
            <a:pPr>
              <a:buNone/>
            </a:pPr>
            <a:r>
              <a:rPr lang="pl-PL" dirty="0" smtClean="0">
                <a:solidFill>
                  <a:schemeClr val="bg1">
                    <a:lumMod val="50000"/>
                  </a:schemeClr>
                </a:solidFill>
                <a:hlinkClick r:id="rId6"/>
              </a:rPr>
              <a:t>http://solarsystem.nasa.gov/multimedia/display.cfm?IM_ID=167</a:t>
            </a:r>
            <a:endParaRPr lang="pl-PL" dirty="0" smtClean="0">
              <a:solidFill>
                <a:schemeClr val="bg1">
                  <a:lumMod val="50000"/>
                </a:schemeClr>
              </a:solidFill>
            </a:endParaRPr>
          </a:p>
          <a:p>
            <a:pPr>
              <a:buNone/>
            </a:pPr>
            <a:r>
              <a:rPr lang="pl-PL" dirty="0" smtClean="0">
                <a:solidFill>
                  <a:schemeClr val="bg1">
                    <a:lumMod val="50000"/>
                  </a:schemeClr>
                </a:solidFill>
                <a:hlinkClick r:id="rId7"/>
              </a:rPr>
              <a:t>http://learn.arc.nasa.gov/planets/6/index.html</a:t>
            </a:r>
            <a:endParaRPr lang="pl-PL" dirty="0" smtClean="0">
              <a:solidFill>
                <a:schemeClr val="bg1">
                  <a:lumMod val="50000"/>
                </a:schemeClr>
              </a:solidFill>
            </a:endParaRPr>
          </a:p>
          <a:p>
            <a:pPr>
              <a:buNone/>
            </a:pPr>
            <a:r>
              <a:rPr lang="pl-PL" dirty="0" smtClean="0">
                <a:solidFill>
                  <a:schemeClr val="bg1">
                    <a:lumMod val="50000"/>
                  </a:schemeClr>
                </a:solidFill>
                <a:hlinkClick r:id="rId8"/>
              </a:rPr>
              <a:t>http://www.windows.ucar.edu/tour/link=/our_solar_system/solar_system.html&amp;edu=high</a:t>
            </a:r>
            <a:endParaRPr lang="pl-PL" dirty="0" smtClean="0">
              <a:solidFill>
                <a:schemeClr val="bg1">
                  <a:lumMod val="50000"/>
                </a:schemeClr>
              </a:solidFill>
            </a:endParaRPr>
          </a:p>
          <a:p>
            <a:pPr>
              <a:buNone/>
            </a:pPr>
            <a:r>
              <a:rPr lang="pl-PL" dirty="0" smtClean="0">
                <a:solidFill>
                  <a:schemeClr val="bg1">
                    <a:lumMod val="50000"/>
                  </a:schemeClr>
                </a:solidFill>
                <a:hlinkClick r:id="rId9"/>
              </a:rPr>
              <a:t>http://www.exploratorium.edu/ronh/weight/</a:t>
            </a:r>
            <a:endParaRPr lang="pl-PL" dirty="0" smtClean="0">
              <a:solidFill>
                <a:schemeClr val="bg1">
                  <a:lumMod val="50000"/>
                </a:schemeClr>
              </a:solidFill>
            </a:endParaRPr>
          </a:p>
          <a:p>
            <a:pPr>
              <a:buNone/>
            </a:pPr>
            <a:r>
              <a:rPr lang="pl-PL" dirty="0" smtClean="0">
                <a:solidFill>
                  <a:schemeClr val="bg1">
                    <a:lumMod val="50000"/>
                  </a:schemeClr>
                </a:solidFill>
                <a:hlinkClick r:id="rId10"/>
              </a:rPr>
              <a:t>http://photojournal.jpl.nasa.gov/index.html</a:t>
            </a:r>
            <a:endParaRPr lang="en-US" dirty="0" smtClean="0">
              <a:solidFill>
                <a:schemeClr val="bg1">
                  <a:lumMod val="50000"/>
                </a:schemeClr>
              </a:solidFill>
            </a:endParaRPr>
          </a:p>
          <a:p>
            <a:pPr>
              <a:buNone/>
            </a:pPr>
            <a:r>
              <a:rPr lang="en-US" dirty="0" smtClean="0">
                <a:solidFill>
                  <a:schemeClr val="bg1">
                    <a:lumMod val="50000"/>
                  </a:schemeClr>
                </a:solidFill>
                <a:hlinkClick r:id="rId11"/>
              </a:rPr>
              <a:t>http://www.ask.com/</a:t>
            </a:r>
            <a:endParaRPr lang="en-US" dirty="0" smtClean="0">
              <a:solidFill>
                <a:schemeClr val="bg1">
                  <a:lumMod val="50000"/>
                </a:schemeClr>
              </a:solidFill>
            </a:endParaRPr>
          </a:p>
          <a:p>
            <a:pPr>
              <a:buNone/>
            </a:pPr>
            <a:r>
              <a:rPr lang="en-US" dirty="0" smtClean="0">
                <a:solidFill>
                  <a:schemeClr val="bg1">
                    <a:lumMod val="50000"/>
                  </a:schemeClr>
                </a:solidFill>
              </a:rPr>
              <a:t>About Science Book 1</a:t>
            </a:r>
          </a:p>
          <a:p>
            <a:pPr>
              <a:buNone/>
            </a:pPr>
            <a:endParaRPr lang="en-US" dirty="0" smtClean="0">
              <a:solidFill>
                <a:schemeClr val="bg1">
                  <a:lumMod val="50000"/>
                </a:schemeClr>
              </a:solidFill>
            </a:endParaRPr>
          </a:p>
          <a:p>
            <a:pPr>
              <a:buNone/>
            </a:pPr>
            <a:endParaRPr lang="pl-PL" dirty="0" smtClean="0">
              <a:solidFill>
                <a:schemeClr val="bg1">
                  <a:lumMod val="50000"/>
                </a:schemeClr>
              </a:solidFill>
            </a:endParaRPr>
          </a:p>
          <a:p>
            <a:pPr>
              <a:buNone/>
            </a:pPr>
            <a:endParaRPr lang="pl-PL" dirty="0" smtClean="0">
              <a:solidFill>
                <a:schemeClr val="bg1">
                  <a:lumMod val="50000"/>
                </a:schemeClr>
              </a:solidFill>
            </a:endParaRPr>
          </a:p>
          <a:p>
            <a:pPr>
              <a:buNone/>
            </a:pPr>
            <a:endParaRPr lang="pl-PL" dirty="0">
              <a:solidFill>
                <a:schemeClr val="bg1">
                  <a:lumMod val="50000"/>
                </a:schemeClr>
              </a:solidFill>
            </a:endParaRPr>
          </a:p>
        </p:txBody>
      </p:sp>
    </p:spTree>
  </p:cSld>
  <p:clrMapOvr>
    <a:masterClrMapping/>
  </p:clrMapOvr>
  <p:transition spd="slow">
    <p:diamon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Saturn is encircled by seven major rings. In this photograph, a section of the rings is hidden by the planet's shadow."/>
          <p:cNvPicPr>
            <a:picLocks noChangeAspect="1" noChangeArrowheads="1"/>
          </p:cNvPicPr>
          <p:nvPr/>
        </p:nvPicPr>
        <p:blipFill>
          <a:blip r:embed="rId4"/>
          <a:srcRect/>
          <a:stretch>
            <a:fillRect/>
          </a:stretch>
        </p:blipFill>
        <p:spPr bwMode="auto">
          <a:xfrm>
            <a:off x="1928794" y="5203028"/>
            <a:ext cx="3309944" cy="1654972"/>
          </a:xfrm>
          <a:prstGeom prst="rect">
            <a:avLst/>
          </a:prstGeom>
          <a:noFill/>
        </p:spPr>
      </p:pic>
      <p:sp>
        <p:nvSpPr>
          <p:cNvPr id="2" name="Tytuł 1"/>
          <p:cNvSpPr>
            <a:spLocks noGrp="1"/>
          </p:cNvSpPr>
          <p:nvPr>
            <p:ph type="title"/>
          </p:nvPr>
        </p:nvSpPr>
        <p:spPr/>
        <p:txBody>
          <a:bodyPr/>
          <a:lstStyle/>
          <a:p>
            <a:r>
              <a:rPr lang="pl-PL" dirty="0" smtClean="0">
                <a:solidFill>
                  <a:schemeClr val="bg1">
                    <a:lumMod val="50000"/>
                  </a:schemeClr>
                </a:solidFill>
                <a:latin typeface="Arial Black" pitchFamily="34" charset="0"/>
              </a:rPr>
              <a:t>The Discovery of Saturn</a:t>
            </a:r>
            <a:endParaRPr lang="pl-PL" dirty="0">
              <a:solidFill>
                <a:schemeClr val="bg1">
                  <a:lumMod val="50000"/>
                </a:schemeClr>
              </a:solidFill>
              <a:latin typeface="Arial Black" pitchFamily="34" charset="0"/>
            </a:endParaRPr>
          </a:p>
        </p:txBody>
      </p:sp>
      <p:sp>
        <p:nvSpPr>
          <p:cNvPr id="3" name="Symbol zastępczy zawartości 2"/>
          <p:cNvSpPr>
            <a:spLocks noGrp="1"/>
          </p:cNvSpPr>
          <p:nvPr>
            <p:ph idx="1"/>
          </p:nvPr>
        </p:nvSpPr>
        <p:spPr/>
        <p:txBody>
          <a:bodyPr>
            <a:normAutofit/>
          </a:bodyPr>
          <a:lstStyle/>
          <a:p>
            <a:pPr>
              <a:buNone/>
            </a:pPr>
            <a:r>
              <a:rPr lang="en-US" dirty="0" smtClean="0">
                <a:solidFill>
                  <a:schemeClr val="bg1">
                    <a:lumMod val="50000"/>
                  </a:schemeClr>
                </a:solidFill>
                <a:latin typeface="Arial Black" pitchFamily="34" charset="0"/>
                <a:cs typeface="Arial" pitchFamily="34" charset="0"/>
              </a:rPr>
              <a:t>This</a:t>
            </a:r>
            <a:r>
              <a:rPr lang="pl-PL" dirty="0" smtClean="0">
                <a:solidFill>
                  <a:schemeClr val="bg1">
                    <a:lumMod val="50000"/>
                  </a:schemeClr>
                </a:solidFill>
                <a:latin typeface="Arial Black" pitchFamily="34" charset="0"/>
                <a:cs typeface="Arial" pitchFamily="34" charset="0"/>
              </a:rPr>
              <a:t> planet, was known by the ancients and no one knows when or how it was found. </a:t>
            </a:r>
            <a:endParaRPr lang="pl-PL" dirty="0">
              <a:solidFill>
                <a:schemeClr val="bg1">
                  <a:lumMod val="50000"/>
                </a:schemeClr>
              </a:solidFill>
              <a:latin typeface="Arial Black" pitchFamily="34" charset="0"/>
              <a:cs typeface="Arial" pitchFamily="34" charset="0"/>
            </a:endParaRPr>
          </a:p>
          <a:p>
            <a:pPr>
              <a:buNone/>
            </a:pPr>
            <a:r>
              <a:rPr lang="pl-PL" dirty="0" smtClean="0">
                <a:solidFill>
                  <a:schemeClr val="bg1">
                    <a:lumMod val="50000"/>
                  </a:schemeClr>
                </a:solidFill>
                <a:latin typeface="Arial Black" pitchFamily="34" charset="0"/>
                <a:cs typeface="Arial" pitchFamily="34" charset="0"/>
              </a:rPr>
              <a:t>It got </a:t>
            </a:r>
            <a:r>
              <a:rPr lang="en-US" dirty="0" smtClean="0">
                <a:solidFill>
                  <a:schemeClr val="bg1">
                    <a:lumMod val="50000"/>
                  </a:schemeClr>
                </a:solidFill>
                <a:latin typeface="Arial Black" pitchFamily="34" charset="0"/>
                <a:cs typeface="Arial" pitchFamily="34" charset="0"/>
              </a:rPr>
              <a:t>it’s name from the Ancient Greeks, who named it after the Greek god of agriculture and time</a:t>
            </a:r>
            <a:r>
              <a:rPr lang="pl-PL" dirty="0" smtClean="0">
                <a:solidFill>
                  <a:schemeClr val="bg1">
                    <a:lumMod val="50000"/>
                  </a:schemeClr>
                </a:solidFill>
                <a:latin typeface="Arial Black" pitchFamily="34" charset="0"/>
                <a:cs typeface="Arial" pitchFamily="34" charset="0"/>
              </a:rPr>
              <a:t>.</a:t>
            </a:r>
            <a:endParaRPr lang="en-US" dirty="0">
              <a:latin typeface="Arial Black" pitchFamily="34" charset="0"/>
              <a:cs typeface="Arial" pitchFamily="34" charset="0"/>
            </a:endParaRPr>
          </a:p>
        </p:txBody>
      </p:sp>
      <p:sp>
        <p:nvSpPr>
          <p:cNvPr id="5" name="pole tekstowe 4"/>
          <p:cNvSpPr txBox="1"/>
          <p:nvPr/>
        </p:nvSpPr>
        <p:spPr>
          <a:xfrm>
            <a:off x="5143504" y="5572140"/>
            <a:ext cx="4000496" cy="1323439"/>
          </a:xfrm>
          <a:prstGeom prst="rect">
            <a:avLst/>
          </a:prstGeom>
          <a:noFill/>
        </p:spPr>
        <p:txBody>
          <a:bodyPr wrap="square" rtlCol="0">
            <a:spAutoFit/>
          </a:bodyPr>
          <a:lstStyle/>
          <a:p>
            <a:r>
              <a:rPr lang="pl-PL" sz="1600" dirty="0" smtClean="0">
                <a:solidFill>
                  <a:schemeClr val="bg1">
                    <a:lumMod val="50000"/>
                  </a:schemeClr>
                </a:solidFill>
                <a:latin typeface="Arial Black" pitchFamily="34" charset="0"/>
                <a:cs typeface="Arial" pitchFamily="34" charset="0"/>
              </a:rPr>
              <a:t>T</a:t>
            </a:r>
            <a:r>
              <a:rPr lang="en-US" sz="1600" dirty="0" smtClean="0">
                <a:solidFill>
                  <a:schemeClr val="bg1">
                    <a:lumMod val="50000"/>
                  </a:schemeClr>
                </a:solidFill>
                <a:latin typeface="Arial Black" pitchFamily="34" charset="0"/>
                <a:cs typeface="Arial" pitchFamily="34" charset="0"/>
              </a:rPr>
              <a:t>he Cassini spacecraft, launched in 1997 to study Saturn and its rings and satellites, captured this natural color image as it approached the planet in 2004. </a:t>
            </a:r>
          </a:p>
        </p:txBody>
      </p:sp>
    </p:spTree>
  </p:cSld>
  <p:clrMapOvr>
    <a:masterClrMapping/>
  </p:clrMapOvr>
  <p:transition spd="slow">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457200" y="500042"/>
            <a:ext cx="8229600" cy="5626121"/>
          </a:xfrm>
        </p:spPr>
        <p:txBody>
          <a:bodyPr/>
          <a:lstStyle/>
          <a:p>
            <a:pPr>
              <a:buNone/>
            </a:pPr>
            <a:r>
              <a:rPr lang="en-US" dirty="0" smtClean="0">
                <a:solidFill>
                  <a:schemeClr val="bg1">
                    <a:lumMod val="50000"/>
                  </a:schemeClr>
                </a:solidFill>
                <a:latin typeface="Arial Black" pitchFamily="34" charset="0"/>
              </a:rPr>
              <a:t>Saturn is the sixth planet from the Sun. It’s</a:t>
            </a:r>
            <a:r>
              <a:rPr lang="pl-PL" dirty="0" smtClean="0">
                <a:solidFill>
                  <a:schemeClr val="bg1">
                    <a:lumMod val="50000"/>
                  </a:schemeClr>
                </a:solidFill>
                <a:latin typeface="Arial Black" pitchFamily="34" charset="0"/>
              </a:rPr>
              <a:t> </a:t>
            </a:r>
            <a:r>
              <a:rPr lang="en-US" dirty="0" smtClean="0">
                <a:solidFill>
                  <a:schemeClr val="bg1">
                    <a:lumMod val="50000"/>
                  </a:schemeClr>
                </a:solidFill>
                <a:latin typeface="Arial Black" pitchFamily="34" charset="0"/>
              </a:rPr>
              <a:t>distance</a:t>
            </a:r>
            <a:r>
              <a:rPr lang="pl-PL" dirty="0" smtClean="0">
                <a:solidFill>
                  <a:schemeClr val="bg1">
                    <a:lumMod val="50000"/>
                  </a:schemeClr>
                </a:solidFill>
                <a:latin typeface="Arial Black" pitchFamily="34" charset="0"/>
              </a:rPr>
              <a:t> </a:t>
            </a:r>
            <a:r>
              <a:rPr lang="en-US" dirty="0" smtClean="0">
                <a:solidFill>
                  <a:schemeClr val="bg1">
                    <a:lumMod val="50000"/>
                  </a:schemeClr>
                </a:solidFill>
                <a:latin typeface="Arial Black" pitchFamily="34" charset="0"/>
              </a:rPr>
              <a:t>from</a:t>
            </a:r>
            <a:r>
              <a:rPr lang="pl-PL" dirty="0" smtClean="0">
                <a:solidFill>
                  <a:schemeClr val="bg1">
                    <a:lumMod val="50000"/>
                  </a:schemeClr>
                </a:solidFill>
                <a:latin typeface="Arial Black" pitchFamily="34" charset="0"/>
              </a:rPr>
              <a:t> </a:t>
            </a:r>
            <a:r>
              <a:rPr lang="en-US" dirty="0" smtClean="0">
                <a:solidFill>
                  <a:schemeClr val="bg1">
                    <a:lumMod val="50000"/>
                  </a:schemeClr>
                </a:solidFill>
                <a:latin typeface="Arial Black" pitchFamily="34" charset="0"/>
              </a:rPr>
              <a:t>the</a:t>
            </a:r>
            <a:r>
              <a:rPr lang="pl-PL" dirty="0" smtClean="0">
                <a:solidFill>
                  <a:schemeClr val="bg1">
                    <a:lumMod val="50000"/>
                  </a:schemeClr>
                </a:solidFill>
                <a:latin typeface="Arial Black" pitchFamily="34" charset="0"/>
              </a:rPr>
              <a:t> </a:t>
            </a:r>
            <a:r>
              <a:rPr lang="en-US" dirty="0" smtClean="0">
                <a:solidFill>
                  <a:schemeClr val="bg1">
                    <a:lumMod val="50000"/>
                  </a:schemeClr>
                </a:solidFill>
                <a:latin typeface="Arial Black" pitchFamily="34" charset="0"/>
              </a:rPr>
              <a:t>sun</a:t>
            </a:r>
            <a:r>
              <a:rPr lang="pl-PL" dirty="0" smtClean="0">
                <a:solidFill>
                  <a:schemeClr val="bg1">
                    <a:lumMod val="50000"/>
                  </a:schemeClr>
                </a:solidFill>
                <a:latin typeface="Arial Black" pitchFamily="34" charset="0"/>
              </a:rPr>
              <a:t> (in </a:t>
            </a:r>
            <a:r>
              <a:rPr lang="en-US" dirty="0" smtClean="0">
                <a:solidFill>
                  <a:schemeClr val="bg1">
                    <a:lumMod val="50000"/>
                  </a:schemeClr>
                </a:solidFill>
                <a:latin typeface="Arial Black" pitchFamily="34" charset="0"/>
              </a:rPr>
              <a:t>Astronomical</a:t>
            </a:r>
            <a:r>
              <a:rPr lang="pl-PL" dirty="0" smtClean="0">
                <a:solidFill>
                  <a:schemeClr val="bg1">
                    <a:lumMod val="50000"/>
                  </a:schemeClr>
                </a:solidFill>
                <a:latin typeface="Arial Black" pitchFamily="34" charset="0"/>
              </a:rPr>
              <a:t> </a:t>
            </a:r>
            <a:r>
              <a:rPr lang="en-US" dirty="0" smtClean="0">
                <a:solidFill>
                  <a:schemeClr val="bg1">
                    <a:lumMod val="50000"/>
                  </a:schemeClr>
                </a:solidFill>
                <a:latin typeface="Arial Black" pitchFamily="34" charset="0"/>
              </a:rPr>
              <a:t>Units</a:t>
            </a:r>
            <a:r>
              <a:rPr lang="pl-PL" dirty="0" smtClean="0">
                <a:solidFill>
                  <a:schemeClr val="bg1">
                    <a:lumMod val="50000"/>
                  </a:schemeClr>
                </a:solidFill>
                <a:latin typeface="Arial Black" pitchFamily="34" charset="0"/>
              </a:rPr>
              <a:t>) </a:t>
            </a:r>
            <a:r>
              <a:rPr lang="en-US" dirty="0" smtClean="0">
                <a:solidFill>
                  <a:schemeClr val="bg1">
                    <a:lumMod val="50000"/>
                  </a:schemeClr>
                </a:solidFill>
                <a:latin typeface="Arial Black" pitchFamily="34" charset="0"/>
              </a:rPr>
              <a:t>is</a:t>
            </a:r>
            <a:r>
              <a:rPr lang="pl-PL" dirty="0" smtClean="0">
                <a:solidFill>
                  <a:schemeClr val="bg1">
                    <a:lumMod val="50000"/>
                  </a:schemeClr>
                </a:solidFill>
                <a:latin typeface="Arial Black" pitchFamily="34" charset="0"/>
              </a:rPr>
              <a:t> 9.539. In </a:t>
            </a:r>
            <a:r>
              <a:rPr lang="en-US" dirty="0" smtClean="0">
                <a:solidFill>
                  <a:schemeClr val="bg1">
                    <a:lumMod val="50000"/>
                  </a:schemeClr>
                </a:solidFill>
                <a:latin typeface="Arial Black" pitchFamily="34" charset="0"/>
              </a:rPr>
              <a:t>kilometers </a:t>
            </a:r>
            <a:r>
              <a:rPr lang="pl-PL" dirty="0" smtClean="0">
                <a:solidFill>
                  <a:schemeClr val="bg1">
                    <a:lumMod val="50000"/>
                  </a:schemeClr>
                </a:solidFill>
                <a:latin typeface="Arial Black" pitchFamily="34" charset="0"/>
              </a:rPr>
              <a:t>is 1,426,725,400. It takes Saturn 10,760 Earth days to orbit the Sun, and the length of one day on Saturn is 10 hours and 15 minutes. </a:t>
            </a:r>
            <a:endParaRPr lang="en-US" dirty="0">
              <a:solidFill>
                <a:schemeClr val="bg1">
                  <a:lumMod val="50000"/>
                </a:schemeClr>
              </a:solidFill>
              <a:latin typeface="Arial Black" pitchFamily="34" charset="0"/>
            </a:endParaRPr>
          </a:p>
        </p:txBody>
      </p:sp>
      <p:pic>
        <p:nvPicPr>
          <p:cNvPr id="10242" name="Picture 2" descr="http://homepage.smc.edu/wissmann_paul/humanbiology/9planets.jpg"/>
          <p:cNvPicPr>
            <a:picLocks noChangeAspect="1" noChangeArrowheads="1"/>
          </p:cNvPicPr>
          <p:nvPr/>
        </p:nvPicPr>
        <p:blipFill>
          <a:blip r:embed="rId3"/>
          <a:srcRect/>
          <a:stretch>
            <a:fillRect/>
          </a:stretch>
        </p:blipFill>
        <p:spPr bwMode="auto">
          <a:xfrm>
            <a:off x="3643306" y="3929066"/>
            <a:ext cx="5086350" cy="2552700"/>
          </a:xfrm>
          <a:prstGeom prst="rect">
            <a:avLst/>
          </a:prstGeom>
          <a:noFill/>
        </p:spPr>
      </p:pic>
      <p:sp>
        <p:nvSpPr>
          <p:cNvPr id="10" name="Pierścień 9"/>
          <p:cNvSpPr/>
          <p:nvPr/>
        </p:nvSpPr>
        <p:spPr>
          <a:xfrm rot="7890360">
            <a:off x="5738999" y="5093429"/>
            <a:ext cx="1206073" cy="947653"/>
          </a:xfrm>
          <a:prstGeom prst="donu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solidFill>
                <a:schemeClr val="tx1"/>
              </a:solidFill>
            </a:endParaRPr>
          </a:p>
        </p:txBody>
      </p:sp>
    </p:spTree>
  </p:cSld>
  <p:clrMapOvr>
    <a:masterClrMapping/>
  </p:clrMapOvr>
  <p:transition spd="slow">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solidFill>
                  <a:schemeClr val="bg1">
                    <a:lumMod val="50000"/>
                  </a:schemeClr>
                </a:solidFill>
                <a:latin typeface="Arial Black" pitchFamily="34" charset="0"/>
              </a:rPr>
              <a:t>Saturn’s Measurements </a:t>
            </a:r>
            <a:endParaRPr lang="pl-PL" dirty="0">
              <a:solidFill>
                <a:schemeClr val="bg1">
                  <a:lumMod val="50000"/>
                </a:schemeClr>
              </a:solidFill>
              <a:latin typeface="Arial Black" pitchFamily="34" charset="0"/>
            </a:endParaRPr>
          </a:p>
        </p:txBody>
      </p:sp>
      <p:sp>
        <p:nvSpPr>
          <p:cNvPr id="3" name="Symbol zastępczy zawartości 2"/>
          <p:cNvSpPr>
            <a:spLocks noGrp="1"/>
          </p:cNvSpPr>
          <p:nvPr>
            <p:ph idx="1"/>
          </p:nvPr>
        </p:nvSpPr>
        <p:spPr/>
        <p:txBody>
          <a:bodyPr>
            <a:normAutofit/>
          </a:bodyPr>
          <a:lstStyle/>
          <a:p>
            <a:pPr>
              <a:buNone/>
            </a:pPr>
            <a:r>
              <a:rPr lang="pl-PL" sz="2400" dirty="0" smtClean="0">
                <a:solidFill>
                  <a:schemeClr val="bg1">
                    <a:lumMod val="50000"/>
                  </a:schemeClr>
                </a:solidFill>
                <a:latin typeface="Arial Black" pitchFamily="34" charset="0"/>
              </a:rPr>
              <a:t>Saturn’s mass is 5.68e26kg and it’s volume is </a:t>
            </a:r>
            <a:r>
              <a:rPr lang="en-US" sz="2400" b="1" dirty="0" smtClean="0">
                <a:solidFill>
                  <a:schemeClr val="bg1">
                    <a:lumMod val="50000"/>
                  </a:schemeClr>
                </a:solidFill>
                <a:latin typeface="Arial Black" pitchFamily="34" charset="0"/>
              </a:rPr>
              <a:t>827,130,000,000,000 km</a:t>
            </a:r>
            <a:r>
              <a:rPr lang="pl-PL" sz="2400" b="1" baseline="30000" dirty="0" smtClean="0">
                <a:solidFill>
                  <a:schemeClr val="bg1">
                    <a:lumMod val="50000"/>
                  </a:schemeClr>
                </a:solidFill>
                <a:latin typeface="Arial Black" pitchFamily="34" charset="0"/>
              </a:rPr>
              <a:t>3</a:t>
            </a:r>
            <a:r>
              <a:rPr lang="pl-PL" sz="2400" b="1" dirty="0" smtClean="0">
                <a:solidFill>
                  <a:schemeClr val="bg1">
                    <a:lumMod val="50000"/>
                  </a:schemeClr>
                </a:solidFill>
                <a:latin typeface="Arial Black" pitchFamily="34" charset="0"/>
              </a:rPr>
              <a:t>. It’s Equatorial Circumference* is 378,675 km and the gravity is </a:t>
            </a:r>
            <a:r>
              <a:rPr lang="en-US" sz="2400" b="1" dirty="0" smtClean="0">
                <a:solidFill>
                  <a:schemeClr val="bg1">
                    <a:lumMod val="50000"/>
                  </a:schemeClr>
                </a:solidFill>
                <a:latin typeface="Arial Black" pitchFamily="34" charset="0"/>
              </a:rPr>
              <a:t>10.4 m/s</a:t>
            </a:r>
            <a:r>
              <a:rPr lang="en-US" sz="2400" b="1" baseline="30000" dirty="0" smtClean="0">
                <a:solidFill>
                  <a:schemeClr val="bg1">
                    <a:lumMod val="50000"/>
                  </a:schemeClr>
                </a:solidFill>
                <a:latin typeface="Arial Black" pitchFamily="34" charset="0"/>
              </a:rPr>
              <a:t>2</a:t>
            </a:r>
            <a:r>
              <a:rPr lang="pl-PL" sz="2400" b="1" dirty="0" smtClean="0">
                <a:solidFill>
                  <a:schemeClr val="bg1">
                    <a:lumMod val="50000"/>
                  </a:schemeClr>
                </a:solidFill>
                <a:latin typeface="Arial Black" pitchFamily="34" charset="0"/>
              </a:rPr>
              <a:t>. Saturn’s mean density is </a:t>
            </a:r>
            <a:r>
              <a:rPr lang="en-US" sz="2400" b="1" dirty="0" smtClean="0">
                <a:solidFill>
                  <a:schemeClr val="bg1">
                    <a:lumMod val="50000"/>
                  </a:schemeClr>
                </a:solidFill>
                <a:latin typeface="Arial Black" pitchFamily="34" charset="0"/>
              </a:rPr>
              <a:t>0.70 g/cm</a:t>
            </a:r>
            <a:r>
              <a:rPr lang="en-US" sz="2400" b="1" baseline="30000" dirty="0" smtClean="0">
                <a:solidFill>
                  <a:schemeClr val="bg1">
                    <a:lumMod val="50000"/>
                  </a:schemeClr>
                </a:solidFill>
                <a:latin typeface="Arial Black" pitchFamily="34" charset="0"/>
              </a:rPr>
              <a:t>3</a:t>
            </a:r>
            <a:r>
              <a:rPr lang="pl-PL" sz="2400" b="1" dirty="0" smtClean="0">
                <a:solidFill>
                  <a:schemeClr val="bg1">
                    <a:lumMod val="50000"/>
                  </a:schemeClr>
                </a:solidFill>
                <a:latin typeface="Arial Black" pitchFamily="34" charset="0"/>
              </a:rPr>
              <a:t>. The weight of objects on Saturn is totally different than on Earth. For example: If you weighed 100lbs on Earth, on Saturn you would weigh 106.4lbs!</a:t>
            </a:r>
          </a:p>
        </p:txBody>
      </p:sp>
      <p:sp>
        <p:nvSpPr>
          <p:cNvPr id="4" name="pole tekstowe 3"/>
          <p:cNvSpPr txBox="1"/>
          <p:nvPr/>
        </p:nvSpPr>
        <p:spPr>
          <a:xfrm>
            <a:off x="285720" y="6488668"/>
            <a:ext cx="5500726" cy="369332"/>
          </a:xfrm>
          <a:prstGeom prst="rect">
            <a:avLst/>
          </a:prstGeom>
          <a:noFill/>
        </p:spPr>
        <p:txBody>
          <a:bodyPr wrap="square" rtlCol="0">
            <a:spAutoFit/>
          </a:bodyPr>
          <a:lstStyle/>
          <a:p>
            <a:r>
              <a:rPr lang="pl-PL" dirty="0" smtClean="0">
                <a:solidFill>
                  <a:schemeClr val="bg1">
                    <a:lumMod val="50000"/>
                  </a:schemeClr>
                </a:solidFill>
                <a:latin typeface="Arial Black" pitchFamily="34" charset="0"/>
              </a:rPr>
              <a:t>* A central boundary</a:t>
            </a:r>
            <a:endParaRPr lang="pl-PL" dirty="0">
              <a:solidFill>
                <a:schemeClr val="bg1">
                  <a:lumMod val="50000"/>
                </a:schemeClr>
              </a:solidFill>
              <a:latin typeface="Arial Black" pitchFamily="34" charset="0"/>
            </a:endParaRPr>
          </a:p>
        </p:txBody>
      </p:sp>
      <p:pic>
        <p:nvPicPr>
          <p:cNvPr id="9218" name="Picture 2" descr="http://www.windows.ucar.edu/saturn/images/hst_saturn_storm.jpg"/>
          <p:cNvPicPr>
            <a:picLocks noChangeAspect="1" noChangeArrowheads="1"/>
          </p:cNvPicPr>
          <p:nvPr/>
        </p:nvPicPr>
        <p:blipFill>
          <a:blip r:embed="rId3"/>
          <a:srcRect/>
          <a:stretch>
            <a:fillRect/>
          </a:stretch>
        </p:blipFill>
        <p:spPr bwMode="auto">
          <a:xfrm>
            <a:off x="5286380" y="4214818"/>
            <a:ext cx="3214710" cy="1799742"/>
          </a:xfrm>
          <a:prstGeom prst="rect">
            <a:avLst/>
          </a:prstGeom>
          <a:noFill/>
        </p:spPr>
      </p:pic>
      <p:sp>
        <p:nvSpPr>
          <p:cNvPr id="6" name="Prostokąt 5"/>
          <p:cNvSpPr/>
          <p:nvPr/>
        </p:nvSpPr>
        <p:spPr>
          <a:xfrm>
            <a:off x="4572000" y="6000768"/>
            <a:ext cx="4572000" cy="923330"/>
          </a:xfrm>
          <a:prstGeom prst="rect">
            <a:avLst/>
          </a:prstGeom>
        </p:spPr>
        <p:txBody>
          <a:bodyPr>
            <a:spAutoFit/>
          </a:bodyPr>
          <a:lstStyle/>
          <a:p>
            <a:r>
              <a:rPr lang="en-US" dirty="0" smtClean="0">
                <a:solidFill>
                  <a:schemeClr val="bg1">
                    <a:lumMod val="50000"/>
                  </a:schemeClr>
                </a:solidFill>
                <a:latin typeface="Arial Black" pitchFamily="34" charset="0"/>
              </a:rPr>
              <a:t>This is an image of a storm on Saturn taken by the Hubble Space Telescope. </a:t>
            </a:r>
            <a:endParaRPr lang="pl-PL" dirty="0">
              <a:solidFill>
                <a:schemeClr val="bg1">
                  <a:lumMod val="50000"/>
                </a:schemeClr>
              </a:solidFill>
              <a:latin typeface="Arial Black" pitchFamily="34" charset="0"/>
            </a:endParaRPr>
          </a:p>
        </p:txBody>
      </p:sp>
    </p:spTree>
  </p:cSld>
  <p:clrMapOvr>
    <a:masterClrMapping/>
  </p:clrMapOvr>
  <p:transition spd="slow">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Autofit/>
          </a:bodyPr>
          <a:lstStyle/>
          <a:p>
            <a:r>
              <a:rPr lang="en-US" sz="3000" dirty="0" smtClean="0">
                <a:solidFill>
                  <a:schemeClr val="bg1">
                    <a:lumMod val="50000"/>
                  </a:schemeClr>
                </a:solidFill>
                <a:latin typeface="Arial Black" pitchFamily="34" charset="0"/>
              </a:rPr>
              <a:t>Saturn’s Composition and Atmosphere</a:t>
            </a:r>
            <a:endParaRPr lang="en-US" sz="3000" dirty="0">
              <a:solidFill>
                <a:schemeClr val="bg1">
                  <a:lumMod val="50000"/>
                </a:schemeClr>
              </a:solidFill>
              <a:latin typeface="Arial Black" pitchFamily="34" charset="0"/>
            </a:endParaRPr>
          </a:p>
        </p:txBody>
      </p:sp>
      <p:sp>
        <p:nvSpPr>
          <p:cNvPr id="3" name="Symbol zastępczy zawartości 2"/>
          <p:cNvSpPr>
            <a:spLocks noGrp="1"/>
          </p:cNvSpPr>
          <p:nvPr>
            <p:ph idx="1"/>
          </p:nvPr>
        </p:nvSpPr>
        <p:spPr/>
        <p:txBody>
          <a:bodyPr/>
          <a:lstStyle/>
          <a:p>
            <a:pPr>
              <a:buNone/>
            </a:pPr>
            <a:r>
              <a:rPr lang="en-GB" dirty="0" smtClean="0">
                <a:solidFill>
                  <a:schemeClr val="bg1">
                    <a:lumMod val="50000"/>
                  </a:schemeClr>
                </a:solidFill>
                <a:latin typeface="Arial Black" pitchFamily="34" charset="0"/>
              </a:rPr>
              <a:t>Saturn’s core is made up of nickel-iron and rock. It’s surface is mostly liquid, hydrogen and rock. The major gases of Saturn’s atmosphere are hydrogen, helium, acetylene and propane. The minor gases are ammonia, methane and ethane. </a:t>
            </a:r>
            <a:endParaRPr lang="en-GB" dirty="0">
              <a:solidFill>
                <a:schemeClr val="bg1">
                  <a:lumMod val="50000"/>
                </a:schemeClr>
              </a:solidFill>
              <a:latin typeface="Arial Black" pitchFamily="34" charset="0"/>
            </a:endParaRPr>
          </a:p>
        </p:txBody>
      </p:sp>
      <p:pic>
        <p:nvPicPr>
          <p:cNvPr id="8194" name="Picture 2" descr="http://www.enchantedlearning.com/sgifs/Saturnearth.GIF"/>
          <p:cNvPicPr>
            <a:picLocks noChangeAspect="1" noChangeArrowheads="1"/>
          </p:cNvPicPr>
          <p:nvPr/>
        </p:nvPicPr>
        <p:blipFill>
          <a:blip r:embed="rId3"/>
          <a:srcRect/>
          <a:stretch>
            <a:fillRect/>
          </a:stretch>
        </p:blipFill>
        <p:spPr bwMode="auto">
          <a:xfrm>
            <a:off x="6215074" y="5031830"/>
            <a:ext cx="2928926" cy="1826169"/>
          </a:xfrm>
          <a:prstGeom prst="rect">
            <a:avLst/>
          </a:prstGeom>
          <a:noFill/>
        </p:spPr>
      </p:pic>
    </p:spTree>
  </p:cSld>
  <p:clrMapOvr>
    <a:masterClrMapping/>
  </p:clrMapOvr>
  <p:transition spd="slow">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fontScale="90000"/>
          </a:bodyPr>
          <a:lstStyle/>
          <a:p>
            <a:r>
              <a:rPr lang="en-US" dirty="0" smtClean="0">
                <a:solidFill>
                  <a:schemeClr val="bg1">
                    <a:lumMod val="50000"/>
                  </a:schemeClr>
                </a:solidFill>
                <a:latin typeface="Arial Black" pitchFamily="34" charset="0"/>
              </a:rPr>
              <a:t>Saturn’s Surface Conditions</a:t>
            </a:r>
            <a:endParaRPr lang="pl-PL" dirty="0">
              <a:solidFill>
                <a:schemeClr val="bg1">
                  <a:lumMod val="50000"/>
                </a:schemeClr>
              </a:solidFill>
              <a:latin typeface="Arial Black" pitchFamily="34" charset="0"/>
            </a:endParaRPr>
          </a:p>
        </p:txBody>
      </p:sp>
      <p:sp>
        <p:nvSpPr>
          <p:cNvPr id="3" name="Symbol zastępczy zawartości 2"/>
          <p:cNvSpPr>
            <a:spLocks noGrp="1"/>
          </p:cNvSpPr>
          <p:nvPr>
            <p:ph idx="1"/>
          </p:nvPr>
        </p:nvSpPr>
        <p:spPr/>
        <p:txBody>
          <a:bodyPr>
            <a:normAutofit lnSpcReduction="10000"/>
          </a:bodyPr>
          <a:lstStyle/>
          <a:p>
            <a:pPr>
              <a:buNone/>
            </a:pPr>
            <a:r>
              <a:rPr lang="en-US" dirty="0" smtClean="0">
                <a:solidFill>
                  <a:schemeClr val="bg1">
                    <a:lumMod val="50000"/>
                  </a:schemeClr>
                </a:solidFill>
                <a:latin typeface="Arial Black" pitchFamily="34" charset="0"/>
              </a:rPr>
              <a:t>Saturn’s surface temperature is about -170</a:t>
            </a:r>
            <a:r>
              <a:rPr lang="en-US" dirty="0" smtClean="0">
                <a:solidFill>
                  <a:schemeClr val="bg1">
                    <a:lumMod val="50000"/>
                  </a:schemeClr>
                </a:solidFill>
                <a:latin typeface="Arial Black"/>
              </a:rPr>
              <a:t>˚C. Saturn’s surface is not a solid surface, and the pressure is so powerful, that it squeezes gas into liquid!</a:t>
            </a:r>
          </a:p>
          <a:p>
            <a:pPr>
              <a:buNone/>
            </a:pPr>
            <a:r>
              <a:rPr lang="en-US" dirty="0" smtClean="0">
                <a:solidFill>
                  <a:schemeClr val="bg1">
                    <a:lumMod val="50000"/>
                  </a:schemeClr>
                </a:solidFill>
                <a:latin typeface="Arial Black"/>
              </a:rPr>
              <a:t>The weather on Saturn is freezing because it is so far away from the sun, and it’s very windy with lots of storms.</a:t>
            </a:r>
            <a:endParaRPr lang="pl-PL" dirty="0">
              <a:solidFill>
                <a:schemeClr val="bg1">
                  <a:lumMod val="50000"/>
                </a:schemeClr>
              </a:solidFill>
              <a:latin typeface="Arial Black" pitchFamily="34" charset="0"/>
            </a:endParaRPr>
          </a:p>
        </p:txBody>
      </p:sp>
    </p:spTree>
  </p:cSld>
  <p:clrMapOvr>
    <a:masterClrMapping/>
  </p:clrMapOvr>
  <p:transition spd="slow">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dirty="0" smtClean="0">
                <a:solidFill>
                  <a:schemeClr val="bg1">
                    <a:lumMod val="50000"/>
                  </a:schemeClr>
                </a:solidFill>
                <a:latin typeface="Arial Black" pitchFamily="34" charset="0"/>
              </a:rPr>
              <a:t>Titan</a:t>
            </a:r>
            <a:endParaRPr lang="pl-PL" dirty="0">
              <a:solidFill>
                <a:schemeClr val="bg1">
                  <a:lumMod val="50000"/>
                </a:schemeClr>
              </a:solidFill>
              <a:latin typeface="Arial Black" pitchFamily="34" charset="0"/>
            </a:endParaRPr>
          </a:p>
        </p:txBody>
      </p:sp>
      <p:sp>
        <p:nvSpPr>
          <p:cNvPr id="3" name="Symbol zastępczy zawartości 2"/>
          <p:cNvSpPr>
            <a:spLocks noGrp="1"/>
          </p:cNvSpPr>
          <p:nvPr>
            <p:ph idx="1"/>
          </p:nvPr>
        </p:nvSpPr>
        <p:spPr/>
        <p:txBody>
          <a:bodyPr>
            <a:normAutofit/>
          </a:bodyPr>
          <a:lstStyle/>
          <a:p>
            <a:pPr>
              <a:buNone/>
            </a:pPr>
            <a:r>
              <a:rPr lang="en-US" sz="2000" dirty="0" smtClean="0">
                <a:solidFill>
                  <a:schemeClr val="bg1">
                    <a:lumMod val="50000"/>
                  </a:schemeClr>
                </a:solidFill>
                <a:latin typeface="Arial Black" pitchFamily="34" charset="0"/>
              </a:rPr>
              <a:t>Titan is Saturn’s fifteenth moon, and largest. It was long thought that Titan was the largest satellite(moon) in the solar system but recently, observations have shown that Titan's atmosphere is so thick, that it’s solid surface is slightly smaller than Ganymede’s, which makes it the second largest moon in the Solar System. Titan is   larger in diameter than Mercury and larger and more massive than Pluto. The Earth’s atmosphere, extends about 60 kilometers into space, while Titan’s extends 600 kilometers, ten times more! </a:t>
            </a:r>
            <a:endParaRPr lang="pl-PL" sz="2000" dirty="0">
              <a:solidFill>
                <a:schemeClr val="bg1">
                  <a:lumMod val="50000"/>
                </a:schemeClr>
              </a:solidFill>
              <a:latin typeface="Arial Black" pitchFamily="34" charset="0"/>
            </a:endParaRPr>
          </a:p>
        </p:txBody>
      </p:sp>
      <p:pic>
        <p:nvPicPr>
          <p:cNvPr id="5122" name="Picture 2" descr="http://www.windows.ucar.edu/saturn/images/hst_titan_surf_s.jpg">
            <a:hlinkClick r:id="rId3"/>
          </p:cNvPr>
          <p:cNvPicPr>
            <a:picLocks noChangeAspect="1" noChangeArrowheads="1"/>
          </p:cNvPicPr>
          <p:nvPr/>
        </p:nvPicPr>
        <p:blipFill>
          <a:blip r:embed="rId4"/>
          <a:srcRect/>
          <a:stretch>
            <a:fillRect/>
          </a:stretch>
        </p:blipFill>
        <p:spPr bwMode="auto">
          <a:xfrm>
            <a:off x="5214942" y="4643446"/>
            <a:ext cx="1152525" cy="1152526"/>
          </a:xfrm>
          <a:prstGeom prst="rect">
            <a:avLst/>
          </a:prstGeom>
          <a:noFill/>
        </p:spPr>
      </p:pic>
      <p:sp>
        <p:nvSpPr>
          <p:cNvPr id="5" name="pole tekstowe 4"/>
          <p:cNvSpPr txBox="1"/>
          <p:nvPr/>
        </p:nvSpPr>
        <p:spPr>
          <a:xfrm>
            <a:off x="4714876" y="5780782"/>
            <a:ext cx="3000396" cy="1077218"/>
          </a:xfrm>
          <a:prstGeom prst="rect">
            <a:avLst/>
          </a:prstGeom>
          <a:noFill/>
        </p:spPr>
        <p:txBody>
          <a:bodyPr wrap="square" rtlCol="0">
            <a:spAutoFit/>
          </a:bodyPr>
          <a:lstStyle/>
          <a:p>
            <a:r>
              <a:rPr lang="en-US" sz="1600" dirty="0" smtClean="0">
                <a:solidFill>
                  <a:schemeClr val="bg1">
                    <a:lumMod val="50000"/>
                  </a:schemeClr>
                </a:solidFill>
                <a:latin typeface="Arial Black" pitchFamily="34" charset="0"/>
              </a:rPr>
              <a:t>This shows four images of Titan's surface taken from the Hubble Space Telescope.</a:t>
            </a:r>
            <a:endParaRPr lang="pl-PL" sz="1600" dirty="0">
              <a:solidFill>
                <a:schemeClr val="bg1">
                  <a:lumMod val="50000"/>
                </a:schemeClr>
              </a:solidFill>
              <a:latin typeface="Arial Black" pitchFamily="34" charset="0"/>
            </a:endParaRPr>
          </a:p>
        </p:txBody>
      </p:sp>
    </p:spTree>
  </p:cSld>
  <p:clrMapOvr>
    <a:masterClrMapping/>
  </p:clrMapOvr>
  <p:transition spd="slow">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dirty="0" smtClean="0">
                <a:solidFill>
                  <a:schemeClr val="bg1">
                    <a:lumMod val="50000"/>
                  </a:schemeClr>
                </a:solidFill>
                <a:latin typeface="Arial Black" pitchFamily="34" charset="0"/>
              </a:rPr>
              <a:t>Saturn’s Rings</a:t>
            </a:r>
            <a:endParaRPr lang="pl-PL" dirty="0">
              <a:solidFill>
                <a:schemeClr val="bg1">
                  <a:lumMod val="50000"/>
                </a:schemeClr>
              </a:solidFill>
              <a:latin typeface="Arial Black" pitchFamily="34" charset="0"/>
            </a:endParaRPr>
          </a:p>
        </p:txBody>
      </p:sp>
      <p:sp>
        <p:nvSpPr>
          <p:cNvPr id="3" name="Symbol zastępczy zawartości 2"/>
          <p:cNvSpPr>
            <a:spLocks noGrp="1"/>
          </p:cNvSpPr>
          <p:nvPr>
            <p:ph idx="1"/>
          </p:nvPr>
        </p:nvSpPr>
        <p:spPr/>
        <p:txBody>
          <a:bodyPr>
            <a:normAutofit/>
          </a:bodyPr>
          <a:lstStyle/>
          <a:p>
            <a:pPr>
              <a:buNone/>
            </a:pPr>
            <a:r>
              <a:rPr lang="en-US" sz="2400" dirty="0" smtClean="0">
                <a:solidFill>
                  <a:schemeClr val="bg1">
                    <a:lumMod val="50000"/>
                  </a:schemeClr>
                </a:solidFill>
                <a:latin typeface="Arial Black" pitchFamily="34" charset="0"/>
              </a:rPr>
              <a:t>Galileo Galilei discovered Saturn’s rings in 1610. There are thousands of rings made up of billions of particles of ice and rock. The particles can be the size of a grain of sugar to a size of a house. Each ring orbits at a different speed around the planet. Saturn’s rings are the biggest of all planets’ and the most spectacular.  </a:t>
            </a:r>
            <a:endParaRPr lang="pl-PL" sz="2400" dirty="0">
              <a:solidFill>
                <a:schemeClr val="bg1">
                  <a:lumMod val="50000"/>
                </a:schemeClr>
              </a:solidFill>
              <a:latin typeface="Arial Black" pitchFamily="34" charset="0"/>
            </a:endParaRPr>
          </a:p>
        </p:txBody>
      </p:sp>
      <p:pic>
        <p:nvPicPr>
          <p:cNvPr id="4098" name="Picture 2" descr="http://www.windows.ucar.edu/saturn/images/saturn85_s.gif">
            <a:hlinkClick r:id="rId2"/>
          </p:cNvPr>
          <p:cNvPicPr>
            <a:picLocks noChangeAspect="1" noChangeArrowheads="1"/>
          </p:cNvPicPr>
          <p:nvPr/>
        </p:nvPicPr>
        <p:blipFill>
          <a:blip r:embed="rId3"/>
          <a:srcRect/>
          <a:stretch>
            <a:fillRect/>
          </a:stretch>
        </p:blipFill>
        <p:spPr bwMode="auto">
          <a:xfrm>
            <a:off x="6215074" y="4286256"/>
            <a:ext cx="1596519" cy="1214446"/>
          </a:xfrm>
          <a:prstGeom prst="rect">
            <a:avLst/>
          </a:prstGeom>
          <a:noFill/>
        </p:spPr>
      </p:pic>
      <p:sp>
        <p:nvSpPr>
          <p:cNvPr id="5" name="pole tekstowe 4"/>
          <p:cNvSpPr txBox="1"/>
          <p:nvPr/>
        </p:nvSpPr>
        <p:spPr>
          <a:xfrm>
            <a:off x="5500694" y="5572140"/>
            <a:ext cx="3357586" cy="1169551"/>
          </a:xfrm>
          <a:prstGeom prst="rect">
            <a:avLst/>
          </a:prstGeom>
          <a:noFill/>
        </p:spPr>
        <p:txBody>
          <a:bodyPr wrap="square" rtlCol="0">
            <a:spAutoFit/>
          </a:bodyPr>
          <a:lstStyle/>
          <a:p>
            <a:r>
              <a:rPr lang="en-US" sz="1400" dirty="0" smtClean="0">
                <a:solidFill>
                  <a:schemeClr val="bg1">
                    <a:lumMod val="50000"/>
                  </a:schemeClr>
                </a:solidFill>
                <a:latin typeface="Arial Black" pitchFamily="34" charset="0"/>
              </a:rPr>
              <a:t>This is a false color image of the unlit side of Saturn's rings taken from Voyager 1. B Ring details are clearly see in this image</a:t>
            </a:r>
            <a:endParaRPr lang="pl-PL" sz="1400" dirty="0">
              <a:solidFill>
                <a:schemeClr val="bg1">
                  <a:lumMod val="50000"/>
                </a:schemeClr>
              </a:solidFill>
              <a:latin typeface="Arial Black" pitchFamily="34" charset="0"/>
            </a:endParaRPr>
          </a:p>
        </p:txBody>
      </p:sp>
    </p:spTree>
  </p:cSld>
  <p:clrMapOvr>
    <a:masterClrMapping/>
  </p:clrMapOvr>
  <p:transition spd="slow">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US" dirty="0" smtClean="0">
                <a:solidFill>
                  <a:schemeClr val="bg1">
                    <a:lumMod val="50000"/>
                  </a:schemeClr>
                </a:solidFill>
                <a:latin typeface="Arial Black" pitchFamily="34" charset="0"/>
              </a:rPr>
              <a:t>Saturn’s Moons</a:t>
            </a:r>
            <a:endParaRPr lang="pl-PL" dirty="0">
              <a:solidFill>
                <a:schemeClr val="bg1">
                  <a:lumMod val="50000"/>
                </a:schemeClr>
              </a:solidFill>
              <a:latin typeface="Arial Black" pitchFamily="34" charset="0"/>
            </a:endParaRPr>
          </a:p>
        </p:txBody>
      </p:sp>
      <p:sp>
        <p:nvSpPr>
          <p:cNvPr id="3" name="Symbol zastępczy zawartości 2"/>
          <p:cNvSpPr>
            <a:spLocks noGrp="1"/>
          </p:cNvSpPr>
          <p:nvPr>
            <p:ph idx="1"/>
          </p:nvPr>
        </p:nvSpPr>
        <p:spPr>
          <a:xfrm>
            <a:off x="457200" y="1600200"/>
            <a:ext cx="8543956" cy="4525963"/>
          </a:xfrm>
        </p:spPr>
        <p:txBody>
          <a:bodyPr>
            <a:normAutofit fontScale="25000" lnSpcReduction="20000"/>
          </a:bodyPr>
          <a:lstStyle/>
          <a:p>
            <a:pPr>
              <a:buNone/>
            </a:pPr>
            <a:r>
              <a:rPr lang="en-US" sz="4300" dirty="0" smtClean="0">
                <a:solidFill>
                  <a:schemeClr val="bg1">
                    <a:lumMod val="50000"/>
                  </a:schemeClr>
                </a:solidFill>
                <a:latin typeface="Arial Black" pitchFamily="34" charset="0"/>
              </a:rPr>
              <a:t>Saturn is believed to have sixty moons. Here is a list of all of Saturn’s moons:</a:t>
            </a:r>
          </a:p>
          <a:p>
            <a:pPr>
              <a:buNone/>
            </a:pPr>
            <a:r>
              <a:rPr lang="en-US" sz="6000" dirty="0" smtClean="0">
                <a:solidFill>
                  <a:schemeClr val="bg1">
                    <a:lumMod val="50000"/>
                  </a:schemeClr>
                </a:solidFill>
                <a:latin typeface="Arial Black" pitchFamily="34" charset="0"/>
              </a:rPr>
              <a:t>1. Mimas </a:t>
            </a:r>
          </a:p>
          <a:p>
            <a:pPr>
              <a:buNone/>
            </a:pPr>
            <a:r>
              <a:rPr lang="en-US" sz="6000" dirty="0" smtClean="0">
                <a:solidFill>
                  <a:schemeClr val="bg1">
                    <a:lumMod val="50000"/>
                  </a:schemeClr>
                </a:solidFill>
                <a:latin typeface="Arial Black" pitchFamily="34" charset="0"/>
              </a:rPr>
              <a:t>2. Enceladus </a:t>
            </a:r>
          </a:p>
          <a:p>
            <a:pPr>
              <a:buNone/>
            </a:pPr>
            <a:r>
              <a:rPr lang="en-US" sz="6000" dirty="0" smtClean="0">
                <a:solidFill>
                  <a:schemeClr val="bg1">
                    <a:lumMod val="50000"/>
                  </a:schemeClr>
                </a:solidFill>
                <a:latin typeface="Arial Black" pitchFamily="34" charset="0"/>
              </a:rPr>
              <a:t>3. Tethys </a:t>
            </a:r>
          </a:p>
          <a:p>
            <a:pPr>
              <a:buNone/>
            </a:pPr>
            <a:r>
              <a:rPr lang="en-US" sz="6000" dirty="0" smtClean="0">
                <a:solidFill>
                  <a:schemeClr val="bg1">
                    <a:lumMod val="50000"/>
                  </a:schemeClr>
                </a:solidFill>
                <a:latin typeface="Arial Black" pitchFamily="34" charset="0"/>
              </a:rPr>
              <a:t>4. Dione </a:t>
            </a:r>
          </a:p>
          <a:p>
            <a:pPr>
              <a:buNone/>
            </a:pPr>
            <a:r>
              <a:rPr lang="en-US" sz="6000" dirty="0" smtClean="0">
                <a:solidFill>
                  <a:schemeClr val="bg1">
                    <a:lumMod val="50000"/>
                  </a:schemeClr>
                </a:solidFill>
                <a:latin typeface="Arial Black" pitchFamily="34" charset="0"/>
              </a:rPr>
              <a:t>5. Rhea </a:t>
            </a:r>
          </a:p>
          <a:p>
            <a:pPr>
              <a:buNone/>
            </a:pPr>
            <a:r>
              <a:rPr lang="en-US" sz="6000" dirty="0" smtClean="0">
                <a:solidFill>
                  <a:schemeClr val="bg1">
                    <a:lumMod val="50000"/>
                  </a:schemeClr>
                </a:solidFill>
                <a:latin typeface="Arial Black" pitchFamily="34" charset="0"/>
              </a:rPr>
              <a:t>6. Titan</a:t>
            </a:r>
          </a:p>
          <a:p>
            <a:pPr>
              <a:buNone/>
            </a:pPr>
            <a:r>
              <a:rPr lang="en-US" sz="6000" dirty="0" smtClean="0">
                <a:solidFill>
                  <a:schemeClr val="bg1">
                    <a:lumMod val="50000"/>
                  </a:schemeClr>
                </a:solidFill>
                <a:latin typeface="Arial Black" pitchFamily="34" charset="0"/>
              </a:rPr>
              <a:t>7. Hyperion </a:t>
            </a:r>
          </a:p>
          <a:p>
            <a:pPr>
              <a:buNone/>
            </a:pPr>
            <a:r>
              <a:rPr lang="en-US" sz="6000" dirty="0" smtClean="0">
                <a:solidFill>
                  <a:schemeClr val="bg1">
                    <a:lumMod val="50000"/>
                  </a:schemeClr>
                </a:solidFill>
                <a:latin typeface="Arial Black" pitchFamily="34" charset="0"/>
              </a:rPr>
              <a:t>8. Iapetus </a:t>
            </a:r>
          </a:p>
          <a:p>
            <a:pPr>
              <a:buNone/>
            </a:pPr>
            <a:r>
              <a:rPr lang="en-US" sz="6000" dirty="0" smtClean="0">
                <a:solidFill>
                  <a:schemeClr val="bg1">
                    <a:lumMod val="50000"/>
                  </a:schemeClr>
                </a:solidFill>
                <a:latin typeface="Arial Black" pitchFamily="34" charset="0"/>
              </a:rPr>
              <a:t>9. Erriapus </a:t>
            </a:r>
          </a:p>
          <a:p>
            <a:pPr>
              <a:buNone/>
            </a:pPr>
            <a:r>
              <a:rPr lang="en-US" sz="6000" dirty="0" smtClean="0">
                <a:solidFill>
                  <a:schemeClr val="bg1">
                    <a:lumMod val="50000"/>
                  </a:schemeClr>
                </a:solidFill>
                <a:latin typeface="Arial Black" pitchFamily="34" charset="0"/>
              </a:rPr>
              <a:t>10. Phoebe </a:t>
            </a:r>
          </a:p>
          <a:p>
            <a:pPr>
              <a:buNone/>
            </a:pPr>
            <a:r>
              <a:rPr lang="en-US" sz="6000" dirty="0" smtClean="0">
                <a:solidFill>
                  <a:schemeClr val="bg1">
                    <a:lumMod val="50000"/>
                  </a:schemeClr>
                </a:solidFill>
                <a:latin typeface="Arial Black" pitchFamily="34" charset="0"/>
              </a:rPr>
              <a:t>11. Janus </a:t>
            </a:r>
          </a:p>
          <a:p>
            <a:pPr>
              <a:buNone/>
            </a:pPr>
            <a:r>
              <a:rPr lang="en-US" sz="6000" dirty="0" smtClean="0">
                <a:solidFill>
                  <a:schemeClr val="bg1">
                    <a:lumMod val="50000"/>
                  </a:schemeClr>
                </a:solidFill>
                <a:latin typeface="Arial Black" pitchFamily="34" charset="0"/>
              </a:rPr>
              <a:t>12. Epimetheus </a:t>
            </a:r>
          </a:p>
          <a:p>
            <a:pPr>
              <a:buNone/>
            </a:pPr>
            <a:r>
              <a:rPr lang="en-US" sz="6000" dirty="0" smtClean="0">
                <a:solidFill>
                  <a:schemeClr val="bg1">
                    <a:lumMod val="50000"/>
                  </a:schemeClr>
                </a:solidFill>
                <a:latin typeface="Arial Black" pitchFamily="34" charset="0"/>
              </a:rPr>
              <a:t>13. Helene </a:t>
            </a:r>
          </a:p>
          <a:p>
            <a:pPr>
              <a:buNone/>
            </a:pPr>
            <a:r>
              <a:rPr lang="en-US" sz="6000" dirty="0" smtClean="0">
                <a:solidFill>
                  <a:schemeClr val="bg1">
                    <a:lumMod val="50000"/>
                  </a:schemeClr>
                </a:solidFill>
                <a:latin typeface="Arial Black" pitchFamily="34" charset="0"/>
              </a:rPr>
              <a:t>14. Telesto </a:t>
            </a:r>
          </a:p>
          <a:p>
            <a:pPr>
              <a:buNone/>
            </a:pPr>
            <a:r>
              <a:rPr lang="en-US" sz="6000" dirty="0" smtClean="0">
                <a:solidFill>
                  <a:schemeClr val="bg1">
                    <a:lumMod val="50000"/>
                  </a:schemeClr>
                </a:solidFill>
                <a:latin typeface="Arial Black" pitchFamily="34" charset="0"/>
              </a:rPr>
              <a:t>15. Calypso </a:t>
            </a:r>
          </a:p>
          <a:p>
            <a:pPr>
              <a:buNone/>
            </a:pPr>
            <a:r>
              <a:rPr lang="en-US" sz="6000" dirty="0" smtClean="0">
                <a:solidFill>
                  <a:schemeClr val="bg1">
                    <a:lumMod val="50000"/>
                  </a:schemeClr>
                </a:solidFill>
                <a:latin typeface="Arial Black" pitchFamily="34" charset="0"/>
              </a:rPr>
              <a:t>16. Kiviuq </a:t>
            </a:r>
          </a:p>
          <a:p>
            <a:pPr>
              <a:buNone/>
            </a:pPr>
            <a:r>
              <a:rPr lang="en-US" sz="6000" dirty="0" smtClean="0">
                <a:solidFill>
                  <a:schemeClr val="bg1">
                    <a:lumMod val="50000"/>
                  </a:schemeClr>
                </a:solidFill>
                <a:latin typeface="Arial Black" pitchFamily="34" charset="0"/>
              </a:rPr>
              <a:t>17. Atlas </a:t>
            </a:r>
          </a:p>
          <a:p>
            <a:pPr>
              <a:buNone/>
            </a:pPr>
            <a:r>
              <a:rPr lang="en-US" sz="6000" dirty="0" smtClean="0">
                <a:solidFill>
                  <a:schemeClr val="bg1">
                    <a:lumMod val="50000"/>
                  </a:schemeClr>
                </a:solidFill>
                <a:latin typeface="Arial Black" pitchFamily="34" charset="0"/>
              </a:rPr>
              <a:t>18. Prometheus </a:t>
            </a:r>
          </a:p>
          <a:p>
            <a:pPr>
              <a:buNone/>
            </a:pPr>
            <a:r>
              <a:rPr lang="en-US" sz="6000" dirty="0" smtClean="0">
                <a:solidFill>
                  <a:schemeClr val="bg1">
                    <a:lumMod val="50000"/>
                  </a:schemeClr>
                </a:solidFill>
                <a:latin typeface="Arial Black" pitchFamily="34" charset="0"/>
              </a:rPr>
              <a:t>19. Pandora </a:t>
            </a:r>
          </a:p>
          <a:p>
            <a:pPr>
              <a:buNone/>
            </a:pPr>
            <a:r>
              <a:rPr lang="en-US" sz="6000" dirty="0" smtClean="0">
                <a:solidFill>
                  <a:schemeClr val="bg1">
                    <a:lumMod val="50000"/>
                  </a:schemeClr>
                </a:solidFill>
                <a:latin typeface="Arial Black" pitchFamily="34" charset="0"/>
              </a:rPr>
              <a:t>20. Pan </a:t>
            </a:r>
          </a:p>
        </p:txBody>
      </p:sp>
      <p:sp>
        <p:nvSpPr>
          <p:cNvPr id="6" name="pole tekstowe 5"/>
          <p:cNvSpPr txBox="1"/>
          <p:nvPr/>
        </p:nvSpPr>
        <p:spPr>
          <a:xfrm>
            <a:off x="3214678" y="2000240"/>
            <a:ext cx="2071702" cy="4708981"/>
          </a:xfrm>
          <a:prstGeom prst="rect">
            <a:avLst/>
          </a:prstGeom>
          <a:noFill/>
        </p:spPr>
        <p:txBody>
          <a:bodyPr wrap="square" rtlCol="0">
            <a:spAutoFit/>
          </a:bodyPr>
          <a:lstStyle/>
          <a:p>
            <a:pPr>
              <a:buNone/>
            </a:pPr>
            <a:r>
              <a:rPr lang="en-US" sz="1500" dirty="0" smtClean="0">
                <a:solidFill>
                  <a:schemeClr val="bg1">
                    <a:lumMod val="50000"/>
                  </a:schemeClr>
                </a:solidFill>
                <a:latin typeface="Arial Black" pitchFamily="34" charset="0"/>
              </a:rPr>
              <a:t>21. Ymir </a:t>
            </a:r>
          </a:p>
          <a:p>
            <a:pPr>
              <a:buNone/>
            </a:pPr>
            <a:r>
              <a:rPr lang="en-US" sz="1500" dirty="0" smtClean="0">
                <a:solidFill>
                  <a:schemeClr val="bg1">
                    <a:lumMod val="50000"/>
                  </a:schemeClr>
                </a:solidFill>
                <a:latin typeface="Arial Black" pitchFamily="34" charset="0"/>
              </a:rPr>
              <a:t>22. Paaliaq </a:t>
            </a:r>
          </a:p>
          <a:p>
            <a:pPr>
              <a:buNone/>
            </a:pPr>
            <a:r>
              <a:rPr lang="en-US" sz="1500" dirty="0" smtClean="0">
                <a:solidFill>
                  <a:schemeClr val="bg1">
                    <a:lumMod val="50000"/>
                  </a:schemeClr>
                </a:solidFill>
                <a:latin typeface="Arial Black" pitchFamily="34" charset="0"/>
              </a:rPr>
              <a:t>23. Tarvos </a:t>
            </a:r>
          </a:p>
          <a:p>
            <a:pPr>
              <a:buNone/>
            </a:pPr>
            <a:r>
              <a:rPr lang="en-US" sz="1500" dirty="0" smtClean="0">
                <a:solidFill>
                  <a:schemeClr val="bg1">
                    <a:lumMod val="50000"/>
                  </a:schemeClr>
                </a:solidFill>
                <a:latin typeface="Arial Black" pitchFamily="34" charset="0"/>
              </a:rPr>
              <a:t>24. Ijiraq </a:t>
            </a:r>
          </a:p>
          <a:p>
            <a:pPr>
              <a:buNone/>
            </a:pPr>
            <a:r>
              <a:rPr lang="en-US" sz="1500" dirty="0" smtClean="0">
                <a:solidFill>
                  <a:schemeClr val="bg1">
                    <a:lumMod val="50000"/>
                  </a:schemeClr>
                </a:solidFill>
                <a:latin typeface="Arial Black" pitchFamily="34" charset="0"/>
              </a:rPr>
              <a:t>25. Suttungr </a:t>
            </a:r>
          </a:p>
          <a:p>
            <a:pPr>
              <a:buNone/>
            </a:pPr>
            <a:r>
              <a:rPr lang="en-US" sz="1500" dirty="0" smtClean="0">
                <a:solidFill>
                  <a:schemeClr val="bg1">
                    <a:lumMod val="50000"/>
                  </a:schemeClr>
                </a:solidFill>
                <a:latin typeface="Arial Black" pitchFamily="34" charset="0"/>
              </a:rPr>
              <a:t>26. Mundilfari </a:t>
            </a:r>
          </a:p>
          <a:p>
            <a:pPr>
              <a:buNone/>
            </a:pPr>
            <a:r>
              <a:rPr lang="en-US" sz="1500" dirty="0" smtClean="0">
                <a:solidFill>
                  <a:schemeClr val="bg1">
                    <a:lumMod val="50000"/>
                  </a:schemeClr>
                </a:solidFill>
                <a:latin typeface="Arial Black" pitchFamily="34" charset="0"/>
              </a:rPr>
              <a:t>27. Albiorix </a:t>
            </a:r>
          </a:p>
          <a:p>
            <a:pPr>
              <a:buNone/>
            </a:pPr>
            <a:r>
              <a:rPr lang="en-US" sz="1500" dirty="0" smtClean="0">
                <a:solidFill>
                  <a:schemeClr val="bg1">
                    <a:lumMod val="50000"/>
                  </a:schemeClr>
                </a:solidFill>
                <a:latin typeface="Arial Black" pitchFamily="34" charset="0"/>
              </a:rPr>
              <a:t>28. Skathi </a:t>
            </a:r>
          </a:p>
          <a:p>
            <a:pPr>
              <a:buNone/>
            </a:pPr>
            <a:r>
              <a:rPr lang="en-US" sz="1500" dirty="0" smtClean="0">
                <a:solidFill>
                  <a:schemeClr val="bg1">
                    <a:lumMod val="50000"/>
                  </a:schemeClr>
                </a:solidFill>
                <a:latin typeface="Arial Black" pitchFamily="34" charset="0"/>
              </a:rPr>
              <a:t>29. Siarnaq </a:t>
            </a:r>
          </a:p>
          <a:p>
            <a:pPr>
              <a:buNone/>
            </a:pPr>
            <a:r>
              <a:rPr lang="en-US" sz="1500" dirty="0" smtClean="0">
                <a:solidFill>
                  <a:schemeClr val="bg1">
                    <a:lumMod val="50000"/>
                  </a:schemeClr>
                </a:solidFill>
                <a:latin typeface="Arial Black" pitchFamily="34" charset="0"/>
              </a:rPr>
              <a:t>30. Thrymr </a:t>
            </a:r>
          </a:p>
          <a:p>
            <a:pPr>
              <a:buNone/>
            </a:pPr>
            <a:r>
              <a:rPr lang="en-US" sz="1500" dirty="0" smtClean="0">
                <a:solidFill>
                  <a:schemeClr val="bg1">
                    <a:lumMod val="50000"/>
                  </a:schemeClr>
                </a:solidFill>
                <a:latin typeface="Arial Black" pitchFamily="34" charset="0"/>
              </a:rPr>
              <a:t>31. Narvi </a:t>
            </a:r>
          </a:p>
          <a:p>
            <a:pPr>
              <a:buNone/>
            </a:pPr>
            <a:r>
              <a:rPr lang="en-US" sz="1500" dirty="0" smtClean="0">
                <a:solidFill>
                  <a:schemeClr val="bg1">
                    <a:lumMod val="50000"/>
                  </a:schemeClr>
                </a:solidFill>
                <a:latin typeface="Arial Black" pitchFamily="34" charset="0"/>
              </a:rPr>
              <a:t>32. Methone </a:t>
            </a:r>
          </a:p>
          <a:p>
            <a:pPr>
              <a:buNone/>
            </a:pPr>
            <a:r>
              <a:rPr lang="en-US" sz="1500" dirty="0" smtClean="0">
                <a:solidFill>
                  <a:schemeClr val="bg1">
                    <a:lumMod val="50000"/>
                  </a:schemeClr>
                </a:solidFill>
                <a:latin typeface="Arial Black" pitchFamily="34" charset="0"/>
              </a:rPr>
              <a:t>33. Pallene </a:t>
            </a:r>
          </a:p>
          <a:p>
            <a:pPr>
              <a:buNone/>
            </a:pPr>
            <a:r>
              <a:rPr lang="en-US" sz="1500" dirty="0" smtClean="0">
                <a:solidFill>
                  <a:schemeClr val="bg1">
                    <a:lumMod val="50000"/>
                  </a:schemeClr>
                </a:solidFill>
                <a:latin typeface="Arial Black" pitchFamily="34" charset="0"/>
              </a:rPr>
              <a:t>34. Polydeuces </a:t>
            </a:r>
          </a:p>
          <a:p>
            <a:pPr>
              <a:buNone/>
            </a:pPr>
            <a:r>
              <a:rPr lang="en-US" sz="1500" dirty="0" smtClean="0">
                <a:solidFill>
                  <a:schemeClr val="bg1">
                    <a:lumMod val="50000"/>
                  </a:schemeClr>
                </a:solidFill>
                <a:latin typeface="Arial Black" pitchFamily="34" charset="0"/>
              </a:rPr>
              <a:t>35. Daphnis </a:t>
            </a:r>
          </a:p>
          <a:p>
            <a:pPr>
              <a:buNone/>
            </a:pPr>
            <a:r>
              <a:rPr lang="en-US" sz="1500" dirty="0" smtClean="0">
                <a:solidFill>
                  <a:schemeClr val="bg1">
                    <a:lumMod val="50000"/>
                  </a:schemeClr>
                </a:solidFill>
                <a:latin typeface="Arial Black" pitchFamily="34" charset="0"/>
              </a:rPr>
              <a:t>36. Aegir </a:t>
            </a:r>
          </a:p>
          <a:p>
            <a:pPr>
              <a:buNone/>
            </a:pPr>
            <a:r>
              <a:rPr lang="en-US" sz="1500" dirty="0" smtClean="0">
                <a:solidFill>
                  <a:schemeClr val="bg1">
                    <a:lumMod val="50000"/>
                  </a:schemeClr>
                </a:solidFill>
                <a:latin typeface="Arial Black" pitchFamily="34" charset="0"/>
              </a:rPr>
              <a:t>37. Bebhionn </a:t>
            </a:r>
          </a:p>
          <a:p>
            <a:pPr>
              <a:buNone/>
            </a:pPr>
            <a:r>
              <a:rPr lang="en-US" sz="1500" dirty="0" smtClean="0">
                <a:solidFill>
                  <a:schemeClr val="bg1">
                    <a:lumMod val="50000"/>
                  </a:schemeClr>
                </a:solidFill>
                <a:latin typeface="Arial Black" pitchFamily="34" charset="0"/>
              </a:rPr>
              <a:t>38. Bergelmir </a:t>
            </a:r>
          </a:p>
          <a:p>
            <a:pPr>
              <a:buNone/>
            </a:pPr>
            <a:r>
              <a:rPr lang="en-US" sz="1500" dirty="0" smtClean="0">
                <a:solidFill>
                  <a:schemeClr val="bg1">
                    <a:lumMod val="50000"/>
                  </a:schemeClr>
                </a:solidFill>
                <a:latin typeface="Arial Black" pitchFamily="34" charset="0"/>
              </a:rPr>
              <a:t>39. Bestla </a:t>
            </a:r>
          </a:p>
          <a:p>
            <a:pPr>
              <a:buNone/>
            </a:pPr>
            <a:r>
              <a:rPr lang="en-US" sz="1500" dirty="0" smtClean="0">
                <a:solidFill>
                  <a:schemeClr val="bg1">
                    <a:lumMod val="50000"/>
                  </a:schemeClr>
                </a:solidFill>
                <a:latin typeface="Arial Black" pitchFamily="34" charset="0"/>
              </a:rPr>
              <a:t>40. Farbauti </a:t>
            </a:r>
          </a:p>
        </p:txBody>
      </p:sp>
      <p:sp>
        <p:nvSpPr>
          <p:cNvPr id="7" name="pole tekstowe 6"/>
          <p:cNvSpPr txBox="1"/>
          <p:nvPr/>
        </p:nvSpPr>
        <p:spPr>
          <a:xfrm>
            <a:off x="5357818" y="2071678"/>
            <a:ext cx="3286148" cy="4708981"/>
          </a:xfrm>
          <a:prstGeom prst="rect">
            <a:avLst/>
          </a:prstGeom>
          <a:noFill/>
        </p:spPr>
        <p:txBody>
          <a:bodyPr wrap="square" rtlCol="0">
            <a:spAutoFit/>
          </a:bodyPr>
          <a:lstStyle/>
          <a:p>
            <a:pPr>
              <a:buNone/>
            </a:pPr>
            <a:r>
              <a:rPr lang="en-US" sz="1500" dirty="0" smtClean="0">
                <a:solidFill>
                  <a:schemeClr val="bg1">
                    <a:lumMod val="50000"/>
                  </a:schemeClr>
                </a:solidFill>
                <a:latin typeface="Arial Black" pitchFamily="34" charset="0"/>
              </a:rPr>
              <a:t>41. Fenrir </a:t>
            </a:r>
          </a:p>
          <a:p>
            <a:pPr>
              <a:buNone/>
            </a:pPr>
            <a:r>
              <a:rPr lang="en-US" sz="1500" dirty="0" smtClean="0">
                <a:solidFill>
                  <a:schemeClr val="bg1">
                    <a:lumMod val="50000"/>
                  </a:schemeClr>
                </a:solidFill>
                <a:latin typeface="Arial Black" pitchFamily="34" charset="0"/>
              </a:rPr>
              <a:t>42. Fornjot </a:t>
            </a:r>
          </a:p>
          <a:p>
            <a:pPr>
              <a:buNone/>
            </a:pPr>
            <a:r>
              <a:rPr lang="en-US" sz="1500" dirty="0" smtClean="0">
                <a:solidFill>
                  <a:schemeClr val="bg1">
                    <a:lumMod val="50000"/>
                  </a:schemeClr>
                </a:solidFill>
                <a:latin typeface="Arial Black" pitchFamily="34" charset="0"/>
              </a:rPr>
              <a:t>43. Hati </a:t>
            </a:r>
          </a:p>
          <a:p>
            <a:pPr>
              <a:buNone/>
            </a:pPr>
            <a:r>
              <a:rPr lang="en-US" sz="1500" dirty="0" smtClean="0">
                <a:solidFill>
                  <a:schemeClr val="bg1">
                    <a:lumMod val="50000"/>
                  </a:schemeClr>
                </a:solidFill>
                <a:latin typeface="Arial Black" pitchFamily="34" charset="0"/>
              </a:rPr>
              <a:t>44. Hyrokkin </a:t>
            </a:r>
          </a:p>
          <a:p>
            <a:pPr>
              <a:buNone/>
            </a:pPr>
            <a:r>
              <a:rPr lang="en-US" sz="1500" dirty="0" smtClean="0">
                <a:solidFill>
                  <a:schemeClr val="bg1">
                    <a:lumMod val="50000"/>
                  </a:schemeClr>
                </a:solidFill>
                <a:latin typeface="Arial Black" pitchFamily="34" charset="0"/>
              </a:rPr>
              <a:t>45. Kari </a:t>
            </a:r>
          </a:p>
          <a:p>
            <a:pPr>
              <a:buNone/>
            </a:pPr>
            <a:r>
              <a:rPr lang="en-US" sz="1500" dirty="0" smtClean="0">
                <a:solidFill>
                  <a:schemeClr val="bg1">
                    <a:lumMod val="50000"/>
                  </a:schemeClr>
                </a:solidFill>
                <a:latin typeface="Arial Black" pitchFamily="34" charset="0"/>
              </a:rPr>
              <a:t>46. Loge </a:t>
            </a:r>
          </a:p>
          <a:p>
            <a:pPr>
              <a:buNone/>
            </a:pPr>
            <a:r>
              <a:rPr lang="en-US" sz="1500" dirty="0" smtClean="0">
                <a:solidFill>
                  <a:schemeClr val="bg1">
                    <a:lumMod val="50000"/>
                  </a:schemeClr>
                </a:solidFill>
                <a:latin typeface="Arial Black" pitchFamily="34" charset="0"/>
              </a:rPr>
              <a:t>47. Skoll </a:t>
            </a:r>
          </a:p>
          <a:p>
            <a:pPr>
              <a:buNone/>
            </a:pPr>
            <a:r>
              <a:rPr lang="en-US" sz="1500" dirty="0" smtClean="0">
                <a:solidFill>
                  <a:schemeClr val="bg1">
                    <a:lumMod val="50000"/>
                  </a:schemeClr>
                </a:solidFill>
                <a:latin typeface="Arial Black" pitchFamily="34" charset="0"/>
              </a:rPr>
              <a:t>48. Surtur </a:t>
            </a:r>
          </a:p>
          <a:p>
            <a:pPr>
              <a:buNone/>
            </a:pPr>
            <a:r>
              <a:rPr lang="en-US" sz="1500" dirty="0" smtClean="0">
                <a:solidFill>
                  <a:schemeClr val="bg1">
                    <a:lumMod val="50000"/>
                  </a:schemeClr>
                </a:solidFill>
                <a:latin typeface="Arial Black" pitchFamily="34" charset="0"/>
              </a:rPr>
              <a:t>49. S/2004 S7 </a:t>
            </a:r>
          </a:p>
          <a:p>
            <a:pPr>
              <a:buNone/>
            </a:pPr>
            <a:r>
              <a:rPr lang="en-US" sz="1500" dirty="0" smtClean="0">
                <a:solidFill>
                  <a:schemeClr val="bg1">
                    <a:lumMod val="50000"/>
                  </a:schemeClr>
                </a:solidFill>
                <a:latin typeface="Arial Black" pitchFamily="34" charset="0"/>
              </a:rPr>
              <a:t>50. S/2004 S12 </a:t>
            </a:r>
          </a:p>
          <a:p>
            <a:pPr>
              <a:buNone/>
            </a:pPr>
            <a:r>
              <a:rPr lang="en-US" sz="1500" dirty="0" smtClean="0">
                <a:solidFill>
                  <a:schemeClr val="bg1">
                    <a:lumMod val="50000"/>
                  </a:schemeClr>
                </a:solidFill>
                <a:latin typeface="Arial Black" pitchFamily="34" charset="0"/>
              </a:rPr>
              <a:t>51. S/2004 S13 </a:t>
            </a:r>
          </a:p>
          <a:p>
            <a:pPr>
              <a:buNone/>
            </a:pPr>
            <a:r>
              <a:rPr lang="en-US" sz="1500" dirty="0" smtClean="0">
                <a:solidFill>
                  <a:schemeClr val="bg1">
                    <a:lumMod val="50000"/>
                  </a:schemeClr>
                </a:solidFill>
                <a:latin typeface="Arial Black" pitchFamily="34" charset="0"/>
              </a:rPr>
              <a:t>52. S/2004 S17 </a:t>
            </a:r>
          </a:p>
          <a:p>
            <a:pPr>
              <a:buNone/>
            </a:pPr>
            <a:r>
              <a:rPr lang="en-US" sz="1500" dirty="0" smtClean="0">
                <a:solidFill>
                  <a:schemeClr val="bg1">
                    <a:lumMod val="50000"/>
                  </a:schemeClr>
                </a:solidFill>
                <a:latin typeface="Arial Black" pitchFamily="34" charset="0"/>
              </a:rPr>
              <a:t>53. S/2006 S1 </a:t>
            </a:r>
          </a:p>
          <a:p>
            <a:pPr>
              <a:buNone/>
            </a:pPr>
            <a:r>
              <a:rPr lang="en-US" sz="1500" dirty="0" smtClean="0">
                <a:solidFill>
                  <a:schemeClr val="bg1">
                    <a:lumMod val="50000"/>
                  </a:schemeClr>
                </a:solidFill>
                <a:latin typeface="Arial Black" pitchFamily="34" charset="0"/>
              </a:rPr>
              <a:t>54. S/2006 S3 </a:t>
            </a:r>
          </a:p>
          <a:p>
            <a:pPr>
              <a:buNone/>
            </a:pPr>
            <a:r>
              <a:rPr lang="en-US" sz="1500" dirty="0" smtClean="0">
                <a:solidFill>
                  <a:schemeClr val="bg1">
                    <a:lumMod val="50000"/>
                  </a:schemeClr>
                </a:solidFill>
                <a:latin typeface="Arial Black" pitchFamily="34" charset="0"/>
              </a:rPr>
              <a:t>55. Greip </a:t>
            </a:r>
          </a:p>
          <a:p>
            <a:pPr>
              <a:buNone/>
            </a:pPr>
            <a:r>
              <a:rPr lang="en-US" sz="1500" dirty="0" smtClean="0">
                <a:solidFill>
                  <a:schemeClr val="bg1">
                    <a:lumMod val="50000"/>
                  </a:schemeClr>
                </a:solidFill>
                <a:latin typeface="Arial Black" pitchFamily="34" charset="0"/>
              </a:rPr>
              <a:t>56. Jarnsaxa </a:t>
            </a:r>
          </a:p>
          <a:p>
            <a:pPr>
              <a:buNone/>
            </a:pPr>
            <a:r>
              <a:rPr lang="en-US" sz="1500" dirty="0" smtClean="0">
                <a:solidFill>
                  <a:schemeClr val="bg1">
                    <a:lumMod val="50000"/>
                  </a:schemeClr>
                </a:solidFill>
                <a:latin typeface="Arial Black" pitchFamily="34" charset="0"/>
              </a:rPr>
              <a:t>57. Tarqeq </a:t>
            </a:r>
          </a:p>
          <a:p>
            <a:pPr>
              <a:buNone/>
            </a:pPr>
            <a:r>
              <a:rPr lang="en-US" sz="1500" dirty="0" smtClean="0">
                <a:solidFill>
                  <a:schemeClr val="bg1">
                    <a:lumMod val="50000"/>
                  </a:schemeClr>
                </a:solidFill>
                <a:latin typeface="Arial Black" pitchFamily="34" charset="0"/>
              </a:rPr>
              <a:t>58. S/2007 S2 </a:t>
            </a:r>
          </a:p>
          <a:p>
            <a:pPr>
              <a:buNone/>
            </a:pPr>
            <a:r>
              <a:rPr lang="en-US" sz="1500" dirty="0" smtClean="0">
                <a:solidFill>
                  <a:schemeClr val="bg1">
                    <a:lumMod val="50000"/>
                  </a:schemeClr>
                </a:solidFill>
                <a:latin typeface="Arial Black" pitchFamily="34" charset="0"/>
              </a:rPr>
              <a:t>59. S/2007 S3 </a:t>
            </a:r>
          </a:p>
          <a:p>
            <a:pPr>
              <a:buNone/>
            </a:pPr>
            <a:r>
              <a:rPr lang="en-US" sz="1500" dirty="0" smtClean="0">
                <a:solidFill>
                  <a:schemeClr val="bg1">
                    <a:lumMod val="50000"/>
                  </a:schemeClr>
                </a:solidFill>
                <a:latin typeface="Arial Black" pitchFamily="34" charset="0"/>
              </a:rPr>
              <a:t>60. Anthe</a:t>
            </a:r>
          </a:p>
        </p:txBody>
      </p:sp>
    </p:spTree>
  </p:cSld>
  <p:clrMapOvr>
    <a:masterClrMapping/>
  </p:clrMapOvr>
  <p:transition spd="slow">
    <p:fade thruBlk="1"/>
  </p:transition>
  <p:timing>
    <p:tnLst>
      <p:par>
        <p:cTn id="1" dur="indefinite" restart="never" nodeType="tmRoot"/>
      </p:par>
    </p:tnLst>
  </p:timing>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307</TotalTime>
  <Words>906</Words>
  <Application>Microsoft Office PowerPoint</Application>
  <PresentationFormat>Pokaz na ekranie (4:3)</PresentationFormat>
  <Paragraphs>120</Paragraphs>
  <Slides>12</Slides>
  <Notes>10</Notes>
  <HiddenSlides>0</HiddenSlides>
  <MMClips>0</MMClips>
  <ScaleCrop>false</ScaleCrop>
  <HeadingPairs>
    <vt:vector size="4" baseType="variant">
      <vt:variant>
        <vt:lpstr>Motyw</vt:lpstr>
      </vt:variant>
      <vt:variant>
        <vt:i4>1</vt:i4>
      </vt:variant>
      <vt:variant>
        <vt:lpstr>Tytuły slajdów</vt:lpstr>
      </vt:variant>
      <vt:variant>
        <vt:i4>12</vt:i4>
      </vt:variant>
    </vt:vector>
  </HeadingPairs>
  <TitlesOfParts>
    <vt:vector size="13" baseType="lpstr">
      <vt:lpstr>Motyw pakietu Office</vt:lpstr>
      <vt:lpstr>Saturn</vt:lpstr>
      <vt:lpstr>The Discovery of Saturn</vt:lpstr>
      <vt:lpstr>Slajd 3</vt:lpstr>
      <vt:lpstr>Saturn’s Measurements </vt:lpstr>
      <vt:lpstr>Saturn’s Composition and Atmosphere</vt:lpstr>
      <vt:lpstr>Saturn’s Surface Conditions</vt:lpstr>
      <vt:lpstr>Titan</vt:lpstr>
      <vt:lpstr>Saturn’s Rings</vt:lpstr>
      <vt:lpstr>Saturn’s Moons</vt:lpstr>
      <vt:lpstr>Saturn Explorations</vt:lpstr>
      <vt:lpstr>Slajd 11</vt:lpstr>
      <vt:lpstr>Links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Saturn</dc:title>
  <dc:creator>olunia</dc:creator>
  <cp:lastModifiedBy>nauczyciel006n</cp:lastModifiedBy>
  <cp:revision>36</cp:revision>
  <dcterms:created xsi:type="dcterms:W3CDTF">2008-12-08T18:04:47Z</dcterms:created>
  <dcterms:modified xsi:type="dcterms:W3CDTF">2009-01-19T10:58:05Z</dcterms:modified>
</cp:coreProperties>
</file>